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700" r:id="rId1"/>
  </p:sldMasterIdLst>
  <p:notesMasterIdLst>
    <p:notesMasterId r:id="rId21"/>
  </p:notesMasterIdLst>
  <p:sldIdLst>
    <p:sldId id="256" r:id="rId2"/>
    <p:sldId id="287" r:id="rId3"/>
    <p:sldId id="290" r:id="rId4"/>
    <p:sldId id="289" r:id="rId5"/>
    <p:sldId id="261" r:id="rId6"/>
    <p:sldId id="262" r:id="rId7"/>
    <p:sldId id="263" r:id="rId8"/>
    <p:sldId id="264" r:id="rId9"/>
    <p:sldId id="288" r:id="rId10"/>
    <p:sldId id="267" r:id="rId11"/>
    <p:sldId id="269" r:id="rId12"/>
    <p:sldId id="270" r:id="rId13"/>
    <p:sldId id="271" r:id="rId14"/>
    <p:sldId id="273" r:id="rId15"/>
    <p:sldId id="274" r:id="rId16"/>
    <p:sldId id="291" r:id="rId17"/>
    <p:sldId id="275" r:id="rId18"/>
    <p:sldId id="276" r:id="rId19"/>
    <p:sldId id="280" r:id="rId20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863"/>
    <p:restoredTop sz="94712"/>
  </p:normalViewPr>
  <p:slideViewPr>
    <p:cSldViewPr snapToGrid="0" snapToObjects="1">
      <p:cViewPr varScale="1">
        <p:scale>
          <a:sx n="102" d="100"/>
          <a:sy n="102" d="100"/>
        </p:scale>
        <p:origin x="152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0" marR="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0" marR="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0" marR="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0" marR="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0" marR="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0" marR="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0" marR="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0" marR="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-88900" algn="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0" marR="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0" marR="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0" marR="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0" marR="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0" marR="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0" marR="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0" marR="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0" marR="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marR="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marR="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marR="0" lvl="3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marR="0" lvl="4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marR="0" lvl="5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marR="0" lvl="6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marR="0" lvl="7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marR="0" lvl="8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0" marR="0" lvl="0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0" marR="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0" marR="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0" marR="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0" marR="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0" marR="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0" marR="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0" marR="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0" marR="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-88900" algn="r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/>
          </a:p>
          <a:p>
            <a:pPr marL="0" marR="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endParaRPr/>
          </a:p>
          <a:p>
            <a:pPr marL="0" marR="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endParaRPr/>
          </a:p>
          <a:p>
            <a:pPr marL="0" marR="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/>
          </a:p>
          <a:p>
            <a:pPr marL="0" marR="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endParaRPr/>
          </a:p>
          <a:p>
            <a:pPr marL="0" marR="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endParaRPr/>
          </a:p>
          <a:p>
            <a:pPr marL="0" marR="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/>
          </a:p>
          <a:p>
            <a:pPr marL="0" marR="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endParaRPr/>
          </a:p>
          <a:p>
            <a:pPr marL="0" marR="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Shape 4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/>
          </a:p>
        </p:txBody>
      </p:sp>
      <p:sp>
        <p:nvSpPr>
          <p:cNvPr id="419" name="Shape 41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Shape 53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Shape 5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" name="Shape 541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0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0" lvl="3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0" lvl="4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0" lvl="5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0" lvl="6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0" lvl="7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0" lvl="8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Shape 54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Shape 5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8" name="Shape 54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0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0" lvl="3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0" lvl="4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0" lvl="5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0" lvl="6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0" lvl="7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0" lvl="8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Shape 55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4" name="Shape 5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5" name="Shape 555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0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0" lvl="3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0" lvl="4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0" lvl="5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0" lvl="6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0" lvl="7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0" lvl="8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Shape 56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Shape 5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2" name="Shape 562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0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0" lvl="3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0" lvl="4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0" lvl="5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0" lvl="6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0" lvl="7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0" lvl="8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Shape 60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1" name="Shape 6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2" name="Shape 602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0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0" lvl="3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0" lvl="4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0" lvl="5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0" lvl="6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0" lvl="7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0" lvl="8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Shape 45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Shape 4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Shape 457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0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0" lvl="3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0" lvl="4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0" lvl="5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0" lvl="6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0" lvl="7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0" lvl="8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Shape 46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Shape 4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4" name="Shape 464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1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2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3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4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5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6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7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8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Shape 47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Shape 4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" name="Shape 473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0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0" lvl="3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0" lvl="4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0" lvl="5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0" lvl="6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0" lvl="7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0" lvl="8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Shape 47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Shape 4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1" name="Shape 481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0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0" lvl="3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0" lvl="4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0" lvl="5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0" lvl="6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0" lvl="7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0" lvl="8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Shape 50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Shape 5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4" name="Shape 504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0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0" lvl="3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0" lvl="4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0" lvl="5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0" lvl="6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0" lvl="7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0" lvl="8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Shape 51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Shape 5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Shape 517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0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0" lvl="3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0" lvl="4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0" lvl="5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0" lvl="6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0" lvl="7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0" lvl="8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Shape 52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" name="Shape 5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" name="Shape 523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0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0" lvl="3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0" lvl="4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0" lvl="5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0" lvl="6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0" lvl="7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0" lvl="8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Shape 52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Shape 5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9" name="Shape 52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0" lvl="2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0" lvl="3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0" lvl="4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0" lvl="5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0" lvl="6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0" lvl="7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0" lvl="8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oorblad foto">
  <p:cSld name="Voorblad foto">
    <p:bg>
      <p:bgPr>
        <a:solidFill>
          <a:schemeClr val="lt1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Shape 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44000" y="5562000"/>
            <a:ext cx="8855999" cy="1151814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Shape 17"/>
          <p:cNvSpPr>
            <a:spLocks noGrp="1"/>
          </p:cNvSpPr>
          <p:nvPr>
            <p:ph type="pic" idx="2"/>
          </p:nvPr>
        </p:nvSpPr>
        <p:spPr>
          <a:xfrm>
            <a:off x="142875" y="144001"/>
            <a:ext cx="8858249" cy="5272549"/>
          </a:xfrm>
          <a:prstGeom prst="roundRect">
            <a:avLst>
              <a:gd name="adj" fmla="val 2730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400"/>
              <a:buFont typeface="Arial"/>
              <a:buNone/>
              <a:defRPr/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18" name="Shape 18"/>
          <p:cNvSpPr>
            <a:spLocks noGrp="1"/>
          </p:cNvSpPr>
          <p:nvPr>
            <p:ph type="subTitle" idx="1"/>
          </p:nvPr>
        </p:nvSpPr>
        <p:spPr>
          <a:xfrm>
            <a:off x="288000" y="1548000"/>
            <a:ext cx="8567999" cy="576000"/>
          </a:xfrm>
          <a:prstGeom prst="roundRect">
            <a:avLst>
              <a:gd name="adj" fmla="val 24321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/>
            </a:lvl1pPr>
            <a:lvl2pPr marL="45720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/>
            </a:lvl2pPr>
            <a:lvl3pPr marL="91440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/>
            </a:lvl3pPr>
            <a:lvl4pPr marL="1371600" marR="0" lvl="3" indent="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/>
            </a:lvl4pPr>
            <a:lvl5pPr marL="182880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/>
            </a:lvl5pPr>
            <a:lvl6pPr marL="2286000" marR="0" lvl="5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/>
            </a:lvl6pPr>
            <a:lvl7pPr marL="2743200" marR="0" lvl="6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/>
            </a:lvl7pPr>
            <a:lvl8pPr marL="3200400" marR="0" lvl="7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/>
            </a:lvl8pPr>
            <a:lvl9pPr marL="3657600" marR="0" lvl="8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19" name="Shape 19"/>
          <p:cNvSpPr>
            <a:spLocks noGrp="1"/>
          </p:cNvSpPr>
          <p:nvPr>
            <p:ph type="ctrTitle"/>
          </p:nvPr>
        </p:nvSpPr>
        <p:spPr>
          <a:xfrm>
            <a:off x="288000" y="288000"/>
            <a:ext cx="8567999" cy="1152000"/>
          </a:xfrm>
          <a:prstGeom prst="roundRect">
            <a:avLst>
              <a:gd name="adj" fmla="val 12645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/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2pPr>
            <a:lvl3pPr marL="0" marR="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0" marR="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0" marR="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0" marR="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0" marR="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0" marR="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0" marR="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ftr" idx="11"/>
          </p:nvPr>
        </p:nvSpPr>
        <p:spPr>
          <a:xfrm>
            <a:off x="142875" y="5562000"/>
            <a:ext cx="6480000" cy="11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body" idx="3"/>
          </p:nvPr>
        </p:nvSpPr>
        <p:spPr>
          <a:xfrm>
            <a:off x="144000" y="5562000"/>
            <a:ext cx="6768937" cy="11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lvl="0" indent="-2286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3pPr>
            <a:lvl4pPr marL="1828800" lvl="3" indent="-228600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slide, geen header">
  <p:cSld name="Content slide, geen header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/>
          <p:nvPr/>
        </p:nvSpPr>
        <p:spPr>
          <a:xfrm>
            <a:off x="142875" y="144464"/>
            <a:ext cx="8855999" cy="5992810"/>
          </a:xfrm>
          <a:prstGeom prst="roundRect">
            <a:avLst>
              <a:gd name="adj" fmla="val 2349"/>
            </a:avLst>
          </a:prstGeom>
          <a:noFill/>
          <a:ln w="127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Shape 89"/>
          <p:cNvSpPr txBox="1">
            <a:spLocks noGrp="1"/>
          </p:cNvSpPr>
          <p:nvPr>
            <p:ph type="body" idx="1"/>
          </p:nvPr>
        </p:nvSpPr>
        <p:spPr>
          <a:xfrm>
            <a:off x="287337" y="285221"/>
            <a:ext cx="8569325" cy="5707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/>
            </a:lvl1pPr>
            <a:lvl2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-"/>
              <a:defRPr/>
            </a:lvl2pPr>
            <a:lvl3pPr marL="1371600" lvl="2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-"/>
              <a:defRPr/>
            </a:lvl3pPr>
            <a:lvl4pPr marL="1828800" lvl="3" indent="-2286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5pPr>
            <a:lvl6pPr marL="2743200" lvl="5" indent="-317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/>
            </a:lvl6pPr>
            <a:lvl7pPr marL="3200400" lvl="6" indent="-317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/>
            </a:lvl7pPr>
            <a:lvl8pPr marL="3657600" lvl="7" indent="-317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/>
            </a:lvl8pPr>
            <a:lvl9pPr marL="4114800" lvl="8" indent="-317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/>
            </a:lvl9pPr>
          </a:lstStyle>
          <a:p>
            <a:endParaRPr/>
          </a:p>
        </p:txBody>
      </p:sp>
      <p:pic>
        <p:nvPicPr>
          <p:cNvPr id="90" name="Shape 9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144000" y="76185"/>
            <a:ext cx="1323429" cy="239608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Shape 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395" y="6283921"/>
            <a:ext cx="8855208" cy="434377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Shape 92"/>
          <p:cNvSpPr txBox="1">
            <a:spLocks noGrp="1"/>
          </p:cNvSpPr>
          <p:nvPr>
            <p:ph type="ftr" idx="11"/>
          </p:nvPr>
        </p:nvSpPr>
        <p:spPr>
          <a:xfrm>
            <a:off x="142875" y="6282000"/>
            <a:ext cx="6480000" cy="431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93" name="Shape 93"/>
          <p:cNvSpPr txBox="1">
            <a:spLocks noGrp="1"/>
          </p:cNvSpPr>
          <p:nvPr>
            <p:ph type="dt" idx="10"/>
          </p:nvPr>
        </p:nvSpPr>
        <p:spPr>
          <a:xfrm>
            <a:off x="5622975" y="6373219"/>
            <a:ext cx="2133599" cy="149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94" name="Shape 94"/>
          <p:cNvSpPr txBox="1">
            <a:spLocks noGrp="1"/>
          </p:cNvSpPr>
          <p:nvPr>
            <p:ph type="sldNum" idx="12"/>
          </p:nvPr>
        </p:nvSpPr>
        <p:spPr>
          <a:xfrm>
            <a:off x="7755967" y="6372000"/>
            <a:ext cx="438611" cy="218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457200" lvl="1" indent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914400" lvl="2" indent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1371600" lvl="3" indent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1828800" lvl="4" indent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2286000" lvl="5" indent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2743200" lvl="6" indent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3200400" lvl="7" indent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3657600" lvl="8" indent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slide, geen header en footer">
  <p:cSld name="Content slide, geen header en footer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/>
          <p:nvPr/>
        </p:nvSpPr>
        <p:spPr>
          <a:xfrm>
            <a:off x="142875" y="144463"/>
            <a:ext cx="8855999" cy="6569075"/>
          </a:xfrm>
          <a:prstGeom prst="roundRect">
            <a:avLst>
              <a:gd name="adj" fmla="val 2164"/>
            </a:avLst>
          </a:prstGeom>
          <a:noFill/>
          <a:ln w="127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287338" y="288000"/>
            <a:ext cx="8569323" cy="6279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/>
            </a:lvl1pPr>
            <a:lvl2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-"/>
              <a:defRPr/>
            </a:lvl2pPr>
            <a:lvl3pPr marL="1371600" lvl="2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-"/>
              <a:defRPr/>
            </a:lvl3pPr>
            <a:lvl4pPr marL="1828800" lvl="3" indent="-2286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5pPr>
            <a:lvl6pPr marL="2743200" lvl="5" indent="-317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/>
            </a:lvl6pPr>
            <a:lvl7pPr marL="3200400" lvl="6" indent="-317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/>
            </a:lvl7pPr>
            <a:lvl8pPr marL="3657600" lvl="7" indent="-317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/>
            </a:lvl8pPr>
            <a:lvl9pPr marL="4114800" lvl="8" indent="-317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/>
            </a:lvl9pPr>
          </a:lstStyle>
          <a:p>
            <a:endParaRPr/>
          </a:p>
        </p:txBody>
      </p:sp>
      <p:pic>
        <p:nvPicPr>
          <p:cNvPr id="98" name="Shape 9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144000" y="76185"/>
            <a:ext cx="1323429" cy="23960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toslide, geen header en footer">
  <p:cSld name="Fotoslide, geen header en footer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>
            <a:spLocks noGrp="1"/>
          </p:cNvSpPr>
          <p:nvPr>
            <p:ph type="pic" idx="2"/>
          </p:nvPr>
        </p:nvSpPr>
        <p:spPr>
          <a:xfrm>
            <a:off x="142875" y="144463"/>
            <a:ext cx="8855999" cy="6569075"/>
          </a:xfrm>
          <a:prstGeom prst="roundRect">
            <a:avLst>
              <a:gd name="adj" fmla="val 2163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400"/>
              <a:buFont typeface="Arial"/>
              <a:buNone/>
              <a:defRPr/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slide, 2 kols">
  <p:cSld name="Content slide, 2 kols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Shape 10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44000" y="144000"/>
            <a:ext cx="8855999" cy="1151814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Shape 103"/>
          <p:cNvSpPr/>
          <p:nvPr/>
        </p:nvSpPr>
        <p:spPr>
          <a:xfrm>
            <a:off x="142875" y="1441449"/>
            <a:ext cx="8855999" cy="4695824"/>
          </a:xfrm>
          <a:prstGeom prst="roundRect">
            <a:avLst>
              <a:gd name="adj" fmla="val 2940"/>
            </a:avLst>
          </a:prstGeom>
          <a:noFill/>
          <a:ln w="127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Shape 104"/>
          <p:cNvSpPr txBox="1">
            <a:spLocks noGrp="1"/>
          </p:cNvSpPr>
          <p:nvPr>
            <p:ph type="body" idx="1"/>
          </p:nvPr>
        </p:nvSpPr>
        <p:spPr>
          <a:xfrm>
            <a:off x="287337" y="1584325"/>
            <a:ext cx="4213226" cy="4408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/>
            </a:lvl1pPr>
            <a:lvl2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-"/>
              <a:defRPr/>
            </a:lvl2pPr>
            <a:lvl3pPr marL="1371600" lvl="2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-"/>
              <a:defRPr/>
            </a:lvl3pPr>
            <a:lvl4pPr marL="1828800" lvl="3" indent="-2286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5pPr>
            <a:lvl6pPr marL="2743200" lvl="5" indent="-317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/>
            </a:lvl6pPr>
            <a:lvl7pPr marL="3200400" lvl="6" indent="-317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/>
            </a:lvl7pPr>
            <a:lvl8pPr marL="3657600" lvl="7" indent="-317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/>
            </a:lvl8pPr>
            <a:lvl9pPr marL="4114800" lvl="8" indent="-317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/>
            </a:lvl9pPr>
          </a:lstStyle>
          <a:p>
            <a:endParaRPr/>
          </a:p>
        </p:txBody>
      </p:sp>
      <p:sp>
        <p:nvSpPr>
          <p:cNvPr id="105" name="Shape 105"/>
          <p:cNvSpPr txBox="1">
            <a:spLocks noGrp="1"/>
          </p:cNvSpPr>
          <p:nvPr>
            <p:ph type="body" idx="2"/>
          </p:nvPr>
        </p:nvSpPr>
        <p:spPr>
          <a:xfrm>
            <a:off x="4645023" y="1584325"/>
            <a:ext cx="4210975" cy="4408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/>
            </a:lvl1pPr>
            <a:lvl2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-"/>
              <a:defRPr/>
            </a:lvl2pPr>
            <a:lvl3pPr marL="1371600" lvl="2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-"/>
              <a:defRPr/>
            </a:lvl3pPr>
            <a:lvl4pPr marL="1828800" lvl="3" indent="-2286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5pPr>
            <a:lvl6pPr marL="2743200" lvl="5" indent="-317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/>
            </a:lvl6pPr>
            <a:lvl7pPr marL="3200400" lvl="6" indent="-317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/>
            </a:lvl7pPr>
            <a:lvl8pPr marL="3657600" lvl="7" indent="-317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/>
            </a:lvl8pPr>
            <a:lvl9pPr marL="4114800" lvl="8" indent="-317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/>
            </a:lvl9pPr>
          </a:lstStyle>
          <a:p>
            <a:endParaRPr/>
          </a:p>
        </p:txBody>
      </p:sp>
      <p:pic>
        <p:nvPicPr>
          <p:cNvPr id="106" name="Shape 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44000" y="76185"/>
            <a:ext cx="1323429" cy="2396081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Shape 107"/>
          <p:cNvSpPr txBox="1">
            <a:spLocks noGrp="1"/>
          </p:cNvSpPr>
          <p:nvPr>
            <p:ph type="title"/>
          </p:nvPr>
        </p:nvSpPr>
        <p:spPr>
          <a:xfrm>
            <a:off x="144000" y="144000"/>
            <a:ext cx="8855999" cy="11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pic>
        <p:nvPicPr>
          <p:cNvPr id="108" name="Shape 1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4395" y="6283921"/>
            <a:ext cx="8855208" cy="434377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Shape 109"/>
          <p:cNvSpPr txBox="1">
            <a:spLocks noGrp="1"/>
          </p:cNvSpPr>
          <p:nvPr>
            <p:ph type="ftr" idx="11"/>
          </p:nvPr>
        </p:nvSpPr>
        <p:spPr>
          <a:xfrm>
            <a:off x="142875" y="6282000"/>
            <a:ext cx="6480000" cy="431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110" name="Shape 110"/>
          <p:cNvSpPr txBox="1">
            <a:spLocks noGrp="1"/>
          </p:cNvSpPr>
          <p:nvPr>
            <p:ph type="dt" idx="10"/>
          </p:nvPr>
        </p:nvSpPr>
        <p:spPr>
          <a:xfrm>
            <a:off x="5622975" y="6373219"/>
            <a:ext cx="2133599" cy="149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111" name="Shape 111"/>
          <p:cNvSpPr txBox="1">
            <a:spLocks noGrp="1"/>
          </p:cNvSpPr>
          <p:nvPr>
            <p:ph type="sldNum" idx="12"/>
          </p:nvPr>
        </p:nvSpPr>
        <p:spPr>
          <a:xfrm>
            <a:off x="7755967" y="6372000"/>
            <a:ext cx="438611" cy="218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457200" lvl="1" indent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914400" lvl="2" indent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1371600" lvl="3" indent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1828800" lvl="4" indent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2286000" lvl="5" indent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2743200" lvl="6" indent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3200400" lvl="7" indent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3657600" lvl="8" indent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slide, 2 kols, rechts plaatje">
  <p:cSld name="Content slide, 2 kols, rechts plaatje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Shape 1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44000" y="144000"/>
            <a:ext cx="8855999" cy="1151814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Shape 114"/>
          <p:cNvSpPr/>
          <p:nvPr/>
        </p:nvSpPr>
        <p:spPr>
          <a:xfrm>
            <a:off x="142875" y="1441449"/>
            <a:ext cx="8855999" cy="4695824"/>
          </a:xfrm>
          <a:prstGeom prst="roundRect">
            <a:avLst>
              <a:gd name="adj" fmla="val 2940"/>
            </a:avLst>
          </a:prstGeom>
          <a:noFill/>
          <a:ln w="127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Shape 115"/>
          <p:cNvSpPr txBox="1">
            <a:spLocks noGrp="1"/>
          </p:cNvSpPr>
          <p:nvPr>
            <p:ph type="body" idx="1"/>
          </p:nvPr>
        </p:nvSpPr>
        <p:spPr>
          <a:xfrm>
            <a:off x="287337" y="1584325"/>
            <a:ext cx="4213225" cy="4408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/>
            </a:lvl1pPr>
            <a:lvl2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-"/>
              <a:defRPr/>
            </a:lvl2pPr>
            <a:lvl3pPr marL="1371600" lvl="2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-"/>
              <a:defRPr/>
            </a:lvl3pPr>
            <a:lvl4pPr marL="1828800" lvl="3" indent="-2286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5pPr>
            <a:lvl6pPr marL="2743200" lvl="5" indent="-317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/>
            </a:lvl6pPr>
            <a:lvl7pPr marL="3200400" lvl="6" indent="-317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/>
            </a:lvl7pPr>
            <a:lvl8pPr marL="3657600" lvl="7" indent="-317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/>
            </a:lvl8pPr>
            <a:lvl9pPr marL="4114800" lvl="8" indent="-317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/>
            </a:lvl9pPr>
          </a:lstStyle>
          <a:p>
            <a:endParaRPr/>
          </a:p>
        </p:txBody>
      </p:sp>
      <p:sp>
        <p:nvSpPr>
          <p:cNvPr id="116" name="Shape 116"/>
          <p:cNvSpPr>
            <a:spLocks noGrp="1"/>
          </p:cNvSpPr>
          <p:nvPr>
            <p:ph type="pic" idx="2"/>
          </p:nvPr>
        </p:nvSpPr>
        <p:spPr>
          <a:xfrm>
            <a:off x="4645025" y="1584324"/>
            <a:ext cx="4211637" cy="4408489"/>
          </a:xfrm>
          <a:prstGeom prst="roundRect">
            <a:avLst>
              <a:gd name="adj" fmla="val 3482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400"/>
              <a:buFont typeface="Arial"/>
              <a:buNone/>
              <a:defRPr/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9pPr>
          </a:lstStyle>
          <a:p>
            <a:endParaRPr/>
          </a:p>
        </p:txBody>
      </p:sp>
      <p:pic>
        <p:nvPicPr>
          <p:cNvPr id="117" name="Shape 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44000" y="76185"/>
            <a:ext cx="1323429" cy="2396081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Shape 118"/>
          <p:cNvSpPr txBox="1">
            <a:spLocks noGrp="1"/>
          </p:cNvSpPr>
          <p:nvPr>
            <p:ph type="title"/>
          </p:nvPr>
        </p:nvSpPr>
        <p:spPr>
          <a:xfrm>
            <a:off x="144000" y="144000"/>
            <a:ext cx="8855999" cy="11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pic>
        <p:nvPicPr>
          <p:cNvPr id="119" name="Shape 1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4395" y="6283921"/>
            <a:ext cx="8855208" cy="434377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Shape 120"/>
          <p:cNvSpPr txBox="1">
            <a:spLocks noGrp="1"/>
          </p:cNvSpPr>
          <p:nvPr>
            <p:ph type="ftr" idx="11"/>
          </p:nvPr>
        </p:nvSpPr>
        <p:spPr>
          <a:xfrm>
            <a:off x="142875" y="6282000"/>
            <a:ext cx="6480000" cy="431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121" name="Shape 121"/>
          <p:cNvSpPr txBox="1">
            <a:spLocks noGrp="1"/>
          </p:cNvSpPr>
          <p:nvPr>
            <p:ph type="dt" idx="10"/>
          </p:nvPr>
        </p:nvSpPr>
        <p:spPr>
          <a:xfrm>
            <a:off x="5622975" y="6373219"/>
            <a:ext cx="2133599" cy="149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122" name="Shape 122"/>
          <p:cNvSpPr txBox="1">
            <a:spLocks noGrp="1"/>
          </p:cNvSpPr>
          <p:nvPr>
            <p:ph type="sldNum" idx="12"/>
          </p:nvPr>
        </p:nvSpPr>
        <p:spPr>
          <a:xfrm>
            <a:off x="7755967" y="6372000"/>
            <a:ext cx="438611" cy="218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457200" lvl="1" indent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914400" lvl="2" indent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1371600" lvl="3" indent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1828800" lvl="4" indent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2286000" lvl="5" indent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2743200" lvl="6" indent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3200400" lvl="7" indent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3657600" lvl="8" indent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slide, 2 kols, links plaatje">
  <p:cSld name="Content slide, 2 kols, links plaatje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Shape 1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44000" y="144000"/>
            <a:ext cx="8855999" cy="1151814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Shape 125"/>
          <p:cNvSpPr>
            <a:spLocks noGrp="1"/>
          </p:cNvSpPr>
          <p:nvPr>
            <p:ph type="pic" idx="2"/>
          </p:nvPr>
        </p:nvSpPr>
        <p:spPr>
          <a:xfrm>
            <a:off x="287337" y="1584324"/>
            <a:ext cx="4212000" cy="4408489"/>
          </a:xfrm>
          <a:prstGeom prst="roundRect">
            <a:avLst>
              <a:gd name="adj" fmla="val 3482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400"/>
              <a:buFont typeface="Arial"/>
              <a:buNone/>
              <a:defRPr/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126" name="Shape 126"/>
          <p:cNvSpPr/>
          <p:nvPr/>
        </p:nvSpPr>
        <p:spPr>
          <a:xfrm>
            <a:off x="142875" y="1441450"/>
            <a:ext cx="8855999" cy="4695825"/>
          </a:xfrm>
          <a:prstGeom prst="roundRect">
            <a:avLst>
              <a:gd name="adj" fmla="val 2940"/>
            </a:avLst>
          </a:prstGeom>
          <a:noFill/>
          <a:ln w="127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Shape 127"/>
          <p:cNvSpPr txBox="1">
            <a:spLocks noGrp="1"/>
          </p:cNvSpPr>
          <p:nvPr>
            <p:ph type="body" idx="1"/>
          </p:nvPr>
        </p:nvSpPr>
        <p:spPr>
          <a:xfrm>
            <a:off x="4645025" y="1584325"/>
            <a:ext cx="4207237" cy="4408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/>
            </a:lvl1pPr>
            <a:lvl2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-"/>
              <a:defRPr/>
            </a:lvl2pPr>
            <a:lvl3pPr marL="1371600" lvl="2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-"/>
              <a:defRPr/>
            </a:lvl3pPr>
            <a:lvl4pPr marL="1828800" lvl="3" indent="-2286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5pPr>
            <a:lvl6pPr marL="2743200" lvl="5" indent="-317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/>
            </a:lvl6pPr>
            <a:lvl7pPr marL="3200400" lvl="6" indent="-317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/>
            </a:lvl7pPr>
            <a:lvl8pPr marL="3657600" lvl="7" indent="-317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/>
            </a:lvl8pPr>
            <a:lvl9pPr marL="4114800" lvl="8" indent="-317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/>
            </a:lvl9pPr>
          </a:lstStyle>
          <a:p>
            <a:endParaRPr/>
          </a:p>
        </p:txBody>
      </p:sp>
      <p:pic>
        <p:nvPicPr>
          <p:cNvPr id="128" name="Shape 1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44000" y="76185"/>
            <a:ext cx="1323429" cy="2396081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Shape 129"/>
          <p:cNvSpPr txBox="1">
            <a:spLocks noGrp="1"/>
          </p:cNvSpPr>
          <p:nvPr>
            <p:ph type="title"/>
          </p:nvPr>
        </p:nvSpPr>
        <p:spPr>
          <a:xfrm>
            <a:off x="144000" y="144000"/>
            <a:ext cx="8855999" cy="11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pic>
        <p:nvPicPr>
          <p:cNvPr id="130" name="Shape 1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4395" y="6283921"/>
            <a:ext cx="8855208" cy="434377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Shape 131"/>
          <p:cNvSpPr txBox="1">
            <a:spLocks noGrp="1"/>
          </p:cNvSpPr>
          <p:nvPr>
            <p:ph type="ftr" idx="11"/>
          </p:nvPr>
        </p:nvSpPr>
        <p:spPr>
          <a:xfrm>
            <a:off x="142875" y="6282000"/>
            <a:ext cx="6480000" cy="431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132" name="Shape 132"/>
          <p:cNvSpPr txBox="1">
            <a:spLocks noGrp="1"/>
          </p:cNvSpPr>
          <p:nvPr>
            <p:ph type="dt" idx="10"/>
          </p:nvPr>
        </p:nvSpPr>
        <p:spPr>
          <a:xfrm>
            <a:off x="5622975" y="6373219"/>
            <a:ext cx="2133599" cy="149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133" name="Shape 133"/>
          <p:cNvSpPr txBox="1">
            <a:spLocks noGrp="1"/>
          </p:cNvSpPr>
          <p:nvPr>
            <p:ph type="sldNum" idx="12"/>
          </p:nvPr>
        </p:nvSpPr>
        <p:spPr>
          <a:xfrm>
            <a:off x="7755967" y="6372000"/>
            <a:ext cx="438611" cy="218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457200" lvl="1" indent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914400" lvl="2" indent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1371600" lvl="3" indent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1828800" lvl="4" indent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2286000" lvl="5" indent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2743200" lvl="6" indent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3200400" lvl="7" indent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3657600" lvl="8" indent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slide, 2 kols, highlight, rechts plaatje">
  <p:cSld name="Content slide, 2 kols, highlight, rechts plaatje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Shape 1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44000" y="144000"/>
            <a:ext cx="8855999" cy="1151814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Shape 136"/>
          <p:cNvSpPr>
            <a:spLocks noGrp="1"/>
          </p:cNvSpPr>
          <p:nvPr>
            <p:ph type="body" idx="1"/>
          </p:nvPr>
        </p:nvSpPr>
        <p:spPr>
          <a:xfrm>
            <a:off x="142875" y="1441449"/>
            <a:ext cx="4357686" cy="4695824"/>
          </a:xfrm>
          <a:prstGeom prst="roundRect">
            <a:avLst>
              <a:gd name="adj" fmla="val 3274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•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3pPr>
            <a:lvl4pPr marL="1828800" lvl="3" indent="-228600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37" name="Shape 137"/>
          <p:cNvSpPr>
            <a:spLocks noGrp="1"/>
          </p:cNvSpPr>
          <p:nvPr>
            <p:ph type="pic" idx="2"/>
          </p:nvPr>
        </p:nvSpPr>
        <p:spPr>
          <a:xfrm>
            <a:off x="4645023" y="1441450"/>
            <a:ext cx="4356100" cy="4695825"/>
          </a:xfrm>
          <a:prstGeom prst="roundRect">
            <a:avLst>
              <a:gd name="adj" fmla="val 3482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400"/>
              <a:buFont typeface="Arial"/>
              <a:buNone/>
              <a:defRPr/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9pPr>
          </a:lstStyle>
          <a:p>
            <a:endParaRPr/>
          </a:p>
        </p:txBody>
      </p:sp>
      <p:pic>
        <p:nvPicPr>
          <p:cNvPr id="138" name="Shape 1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44000" y="76185"/>
            <a:ext cx="1323429" cy="2396081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Shape 139"/>
          <p:cNvSpPr txBox="1">
            <a:spLocks noGrp="1"/>
          </p:cNvSpPr>
          <p:nvPr>
            <p:ph type="title"/>
          </p:nvPr>
        </p:nvSpPr>
        <p:spPr>
          <a:xfrm>
            <a:off x="144000" y="144000"/>
            <a:ext cx="8855999" cy="11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pic>
        <p:nvPicPr>
          <p:cNvPr id="140" name="Shape 1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4395" y="6283921"/>
            <a:ext cx="8855208" cy="434377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Shape 141"/>
          <p:cNvSpPr txBox="1">
            <a:spLocks noGrp="1"/>
          </p:cNvSpPr>
          <p:nvPr>
            <p:ph type="ftr" idx="11"/>
          </p:nvPr>
        </p:nvSpPr>
        <p:spPr>
          <a:xfrm>
            <a:off x="142875" y="6282000"/>
            <a:ext cx="6480000" cy="431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142" name="Shape 142"/>
          <p:cNvSpPr txBox="1">
            <a:spLocks noGrp="1"/>
          </p:cNvSpPr>
          <p:nvPr>
            <p:ph type="dt" idx="10"/>
          </p:nvPr>
        </p:nvSpPr>
        <p:spPr>
          <a:xfrm>
            <a:off x="5622975" y="6373219"/>
            <a:ext cx="2133599" cy="149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143" name="Shape 143"/>
          <p:cNvSpPr txBox="1">
            <a:spLocks noGrp="1"/>
          </p:cNvSpPr>
          <p:nvPr>
            <p:ph type="sldNum" idx="12"/>
          </p:nvPr>
        </p:nvSpPr>
        <p:spPr>
          <a:xfrm>
            <a:off x="7755967" y="6372000"/>
            <a:ext cx="438611" cy="218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457200" lvl="1" indent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914400" lvl="2" indent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1371600" lvl="3" indent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1828800" lvl="4" indent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2286000" lvl="5" indent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2743200" lvl="6" indent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3200400" lvl="7" indent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3657600" lvl="8" indent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slide, 2 kols, highlight, links plaatje">
  <p:cSld name="Content slide, 2 kols, highlight, links plaatje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Shape 14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44000" y="144000"/>
            <a:ext cx="8855999" cy="1151814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Shape 146"/>
          <p:cNvSpPr>
            <a:spLocks noGrp="1"/>
          </p:cNvSpPr>
          <p:nvPr>
            <p:ph type="body" idx="1"/>
          </p:nvPr>
        </p:nvSpPr>
        <p:spPr>
          <a:xfrm>
            <a:off x="4645025" y="1441449"/>
            <a:ext cx="4356099" cy="4695824"/>
          </a:xfrm>
          <a:prstGeom prst="roundRect">
            <a:avLst>
              <a:gd name="adj" fmla="val 3274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3pPr>
            <a:lvl4pPr marL="1828800" lvl="3" indent="-228600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47" name="Shape 147"/>
          <p:cNvSpPr>
            <a:spLocks noGrp="1"/>
          </p:cNvSpPr>
          <p:nvPr>
            <p:ph type="pic" idx="2"/>
          </p:nvPr>
        </p:nvSpPr>
        <p:spPr>
          <a:xfrm>
            <a:off x="142875" y="1441450"/>
            <a:ext cx="4357686" cy="4695824"/>
          </a:xfrm>
          <a:prstGeom prst="roundRect">
            <a:avLst>
              <a:gd name="adj" fmla="val 3482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400"/>
              <a:buFont typeface="Arial"/>
              <a:buNone/>
              <a:defRPr/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9pPr>
          </a:lstStyle>
          <a:p>
            <a:endParaRPr/>
          </a:p>
        </p:txBody>
      </p:sp>
      <p:pic>
        <p:nvPicPr>
          <p:cNvPr id="148" name="Shape 1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44000" y="76185"/>
            <a:ext cx="1323429" cy="2396081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Shape 149"/>
          <p:cNvSpPr txBox="1">
            <a:spLocks noGrp="1"/>
          </p:cNvSpPr>
          <p:nvPr>
            <p:ph type="title"/>
          </p:nvPr>
        </p:nvSpPr>
        <p:spPr>
          <a:xfrm>
            <a:off x="144000" y="144000"/>
            <a:ext cx="8855999" cy="11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pic>
        <p:nvPicPr>
          <p:cNvPr id="150" name="Shape 1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4395" y="6283921"/>
            <a:ext cx="8855208" cy="434377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Shape 151"/>
          <p:cNvSpPr txBox="1">
            <a:spLocks noGrp="1"/>
          </p:cNvSpPr>
          <p:nvPr>
            <p:ph type="ftr" idx="11"/>
          </p:nvPr>
        </p:nvSpPr>
        <p:spPr>
          <a:xfrm>
            <a:off x="142875" y="6282000"/>
            <a:ext cx="6480000" cy="431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152" name="Shape 152"/>
          <p:cNvSpPr txBox="1">
            <a:spLocks noGrp="1"/>
          </p:cNvSpPr>
          <p:nvPr>
            <p:ph type="dt" idx="10"/>
          </p:nvPr>
        </p:nvSpPr>
        <p:spPr>
          <a:xfrm>
            <a:off x="5622975" y="6373219"/>
            <a:ext cx="2133599" cy="149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153" name="Shape 153"/>
          <p:cNvSpPr txBox="1">
            <a:spLocks noGrp="1"/>
          </p:cNvSpPr>
          <p:nvPr>
            <p:ph type="sldNum" idx="12"/>
          </p:nvPr>
        </p:nvSpPr>
        <p:spPr>
          <a:xfrm>
            <a:off x="7755967" y="6372000"/>
            <a:ext cx="438611" cy="218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457200" lvl="1" indent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914400" lvl="2" indent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1371600" lvl="3" indent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1828800" lvl="4" indent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2286000" lvl="5" indent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2743200" lvl="6" indent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3200400" lvl="7" indent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3657600" lvl="8" indent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slide, 2 kols, highlight rechts">
  <p:cSld name="Content slide, 2 kols, highlight rechts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Shape 15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44000" y="144000"/>
            <a:ext cx="8855999" cy="1151814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Shape 156"/>
          <p:cNvSpPr>
            <a:spLocks noGrp="1"/>
          </p:cNvSpPr>
          <p:nvPr>
            <p:ph type="body" idx="1"/>
          </p:nvPr>
        </p:nvSpPr>
        <p:spPr>
          <a:xfrm>
            <a:off x="4645025" y="1441450"/>
            <a:ext cx="4356099" cy="4695825"/>
          </a:xfrm>
          <a:prstGeom prst="roundRect">
            <a:avLst>
              <a:gd name="adj" fmla="val 3274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•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3pPr>
            <a:lvl4pPr marL="1828800" lvl="3" indent="-228600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57" name="Shape 157"/>
          <p:cNvSpPr>
            <a:spLocks noGrp="1"/>
          </p:cNvSpPr>
          <p:nvPr>
            <p:ph type="body" idx="2"/>
          </p:nvPr>
        </p:nvSpPr>
        <p:spPr>
          <a:xfrm>
            <a:off x="142875" y="1441450"/>
            <a:ext cx="4357686" cy="4695825"/>
          </a:xfrm>
          <a:prstGeom prst="roundRect">
            <a:avLst>
              <a:gd name="adj" fmla="val 3274"/>
            </a:avLst>
          </a:prstGeom>
          <a:noFill/>
          <a:ln w="127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t" anchorCtr="0"/>
          <a:lstStyle>
            <a:lvl1pPr marL="457200" lvl="0" indent="-3175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/>
            </a:lvl1pPr>
            <a:lvl2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-"/>
              <a:defRPr/>
            </a:lvl2pPr>
            <a:lvl3pPr marL="1371600" lvl="2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-"/>
              <a:defRPr/>
            </a:lvl3pPr>
            <a:lvl4pPr marL="1828800" lvl="3" indent="-2286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5pPr>
            <a:lvl6pPr marL="2743200" lvl="5" indent="-317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/>
            </a:lvl6pPr>
            <a:lvl7pPr marL="3200400" lvl="6" indent="-317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/>
            </a:lvl7pPr>
            <a:lvl8pPr marL="3657600" lvl="7" indent="-317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/>
            </a:lvl8pPr>
            <a:lvl9pPr marL="4114800" lvl="8" indent="-317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/>
            </a:lvl9pPr>
          </a:lstStyle>
          <a:p>
            <a:endParaRPr/>
          </a:p>
        </p:txBody>
      </p:sp>
      <p:pic>
        <p:nvPicPr>
          <p:cNvPr id="158" name="Shape 1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44000" y="76185"/>
            <a:ext cx="1323429" cy="2396081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Shape 159"/>
          <p:cNvSpPr txBox="1">
            <a:spLocks noGrp="1"/>
          </p:cNvSpPr>
          <p:nvPr>
            <p:ph type="title"/>
          </p:nvPr>
        </p:nvSpPr>
        <p:spPr>
          <a:xfrm>
            <a:off x="144000" y="144000"/>
            <a:ext cx="8855999" cy="11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pic>
        <p:nvPicPr>
          <p:cNvPr id="160" name="Shape 1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4395" y="6283921"/>
            <a:ext cx="8855208" cy="434377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Shape 161"/>
          <p:cNvSpPr txBox="1">
            <a:spLocks noGrp="1"/>
          </p:cNvSpPr>
          <p:nvPr>
            <p:ph type="ftr" idx="11"/>
          </p:nvPr>
        </p:nvSpPr>
        <p:spPr>
          <a:xfrm>
            <a:off x="142875" y="6282000"/>
            <a:ext cx="6480000" cy="431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162" name="Shape 162"/>
          <p:cNvSpPr txBox="1">
            <a:spLocks noGrp="1"/>
          </p:cNvSpPr>
          <p:nvPr>
            <p:ph type="dt" idx="10"/>
          </p:nvPr>
        </p:nvSpPr>
        <p:spPr>
          <a:xfrm>
            <a:off x="5622975" y="6373219"/>
            <a:ext cx="2133599" cy="149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163" name="Shape 163"/>
          <p:cNvSpPr txBox="1">
            <a:spLocks noGrp="1"/>
          </p:cNvSpPr>
          <p:nvPr>
            <p:ph type="sldNum" idx="12"/>
          </p:nvPr>
        </p:nvSpPr>
        <p:spPr>
          <a:xfrm>
            <a:off x="7755967" y="6372000"/>
            <a:ext cx="438611" cy="218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457200" lvl="1" indent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914400" lvl="2" indent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1371600" lvl="3" indent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1828800" lvl="4" indent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2286000" lvl="5" indent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2743200" lvl="6" indent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3200400" lvl="7" indent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3657600" lvl="8" indent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slide, 2 kols, highlight links">
  <p:cSld name="Content slide, 2 kols, highlight links"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Shape 16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44000" y="144000"/>
            <a:ext cx="8855999" cy="1151814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Shape 166"/>
          <p:cNvSpPr>
            <a:spLocks noGrp="1"/>
          </p:cNvSpPr>
          <p:nvPr>
            <p:ph type="body" idx="1"/>
          </p:nvPr>
        </p:nvSpPr>
        <p:spPr>
          <a:xfrm>
            <a:off x="4645025" y="1441450"/>
            <a:ext cx="4356099" cy="4695824"/>
          </a:xfrm>
          <a:prstGeom prst="roundRect">
            <a:avLst>
              <a:gd name="adj" fmla="val 3274"/>
            </a:avLst>
          </a:prstGeom>
          <a:noFill/>
          <a:ln w="127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t" anchorCtr="0"/>
          <a:lstStyle>
            <a:lvl1pPr marL="457200" lvl="0" indent="-3175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/>
            </a:lvl1pPr>
            <a:lvl2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-"/>
              <a:defRPr/>
            </a:lvl2pPr>
            <a:lvl3pPr marL="1371600" lvl="2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-"/>
              <a:defRPr/>
            </a:lvl3pPr>
            <a:lvl4pPr marL="1828800" lvl="3" indent="-2286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5pPr>
            <a:lvl6pPr marL="2743200" lvl="5" indent="-317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/>
            </a:lvl6pPr>
            <a:lvl7pPr marL="3200400" lvl="6" indent="-317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/>
            </a:lvl7pPr>
            <a:lvl8pPr marL="3657600" lvl="7" indent="-317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/>
            </a:lvl8pPr>
            <a:lvl9pPr marL="4114800" lvl="8" indent="-317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/>
            </a:lvl9pPr>
          </a:lstStyle>
          <a:p>
            <a:endParaRPr/>
          </a:p>
        </p:txBody>
      </p:sp>
      <p:sp>
        <p:nvSpPr>
          <p:cNvPr id="167" name="Shape 167"/>
          <p:cNvSpPr>
            <a:spLocks noGrp="1"/>
          </p:cNvSpPr>
          <p:nvPr>
            <p:ph type="body" idx="2"/>
          </p:nvPr>
        </p:nvSpPr>
        <p:spPr>
          <a:xfrm>
            <a:off x="142875" y="1441450"/>
            <a:ext cx="4357688" cy="4695824"/>
          </a:xfrm>
          <a:prstGeom prst="roundRect">
            <a:avLst>
              <a:gd name="adj" fmla="val 3274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•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3pPr>
            <a:lvl4pPr marL="1828800" lvl="3" indent="-228600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>
            <a:endParaRPr/>
          </a:p>
        </p:txBody>
      </p:sp>
      <p:pic>
        <p:nvPicPr>
          <p:cNvPr id="168" name="Shape 1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44000" y="76185"/>
            <a:ext cx="1323429" cy="2396081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Shape 169"/>
          <p:cNvSpPr txBox="1">
            <a:spLocks noGrp="1"/>
          </p:cNvSpPr>
          <p:nvPr>
            <p:ph type="title"/>
          </p:nvPr>
        </p:nvSpPr>
        <p:spPr>
          <a:xfrm>
            <a:off x="144000" y="144000"/>
            <a:ext cx="8855999" cy="11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pic>
        <p:nvPicPr>
          <p:cNvPr id="170" name="Shape 1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4395" y="6283921"/>
            <a:ext cx="8855208" cy="434377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Shape 171"/>
          <p:cNvSpPr txBox="1">
            <a:spLocks noGrp="1"/>
          </p:cNvSpPr>
          <p:nvPr>
            <p:ph type="ftr" idx="11"/>
          </p:nvPr>
        </p:nvSpPr>
        <p:spPr>
          <a:xfrm>
            <a:off x="142875" y="6282000"/>
            <a:ext cx="6480000" cy="431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172" name="Shape 172"/>
          <p:cNvSpPr txBox="1">
            <a:spLocks noGrp="1"/>
          </p:cNvSpPr>
          <p:nvPr>
            <p:ph type="dt" idx="10"/>
          </p:nvPr>
        </p:nvSpPr>
        <p:spPr>
          <a:xfrm>
            <a:off x="5622975" y="6373219"/>
            <a:ext cx="2133599" cy="149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173" name="Shape 173"/>
          <p:cNvSpPr txBox="1">
            <a:spLocks noGrp="1"/>
          </p:cNvSpPr>
          <p:nvPr>
            <p:ph type="sldNum" idx="12"/>
          </p:nvPr>
        </p:nvSpPr>
        <p:spPr>
          <a:xfrm>
            <a:off x="7755967" y="6372000"/>
            <a:ext cx="438611" cy="218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457200" lvl="1" indent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914400" lvl="2" indent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1371600" lvl="3" indent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1828800" lvl="4" indent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2286000" lvl="5" indent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2743200" lvl="6" indent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3200400" lvl="7" indent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3657600" lvl="8" indent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oorblad, foto 1">
  <p:cSld name="Voorblad, foto 1">
    <p:bg>
      <p:bgPr>
        <a:solidFill>
          <a:schemeClr val="lt1"/>
        </a:solid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Shape 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5031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Shape 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685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Shape 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9187" y="293687"/>
            <a:ext cx="8568000" cy="183708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Shape 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4000" y="5562000"/>
            <a:ext cx="8855999" cy="1151814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Shape 27"/>
          <p:cNvSpPr txBox="1">
            <a:spLocks noGrp="1"/>
          </p:cNvSpPr>
          <p:nvPr>
            <p:ph type="subTitle" idx="1"/>
          </p:nvPr>
        </p:nvSpPr>
        <p:spPr>
          <a:xfrm>
            <a:off x="288000" y="1548000"/>
            <a:ext cx="8567999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/>
            </a:lvl1pPr>
            <a:lvl2pPr marL="45720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/>
            </a:lvl2pPr>
            <a:lvl3pPr marL="91440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/>
            </a:lvl3pPr>
            <a:lvl4pPr marL="1371600" marR="0" lvl="3" indent="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/>
            </a:lvl4pPr>
            <a:lvl5pPr marL="182880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/>
            </a:lvl5pPr>
            <a:lvl6pPr marL="2286000" marR="0" lvl="5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/>
            </a:lvl6pPr>
            <a:lvl7pPr marL="2743200" marR="0" lvl="6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/>
            </a:lvl7pPr>
            <a:lvl8pPr marL="3200400" marR="0" lvl="7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/>
            </a:lvl8pPr>
            <a:lvl9pPr marL="3657600" marR="0" lvl="8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ctrTitle"/>
          </p:nvPr>
        </p:nvSpPr>
        <p:spPr>
          <a:xfrm>
            <a:off x="288000" y="288000"/>
            <a:ext cx="8567999" cy="11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/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2pPr>
            <a:lvl3pPr marL="0" marR="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0" marR="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0" marR="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0" marR="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0" marR="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0" marR="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0" marR="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ftr" idx="11"/>
          </p:nvPr>
        </p:nvSpPr>
        <p:spPr>
          <a:xfrm>
            <a:off x="142875" y="5562000"/>
            <a:ext cx="6480000" cy="11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2"/>
          </p:nvPr>
        </p:nvSpPr>
        <p:spPr>
          <a:xfrm>
            <a:off x="144000" y="5562000"/>
            <a:ext cx="6768937" cy="11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lvl="0" indent="-2286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3pPr>
            <a:lvl4pPr marL="1828800" lvl="3" indent="-228600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>
            <a:endParaRPr/>
          </a:p>
        </p:txBody>
      </p:sp>
      <p:pic>
        <p:nvPicPr>
          <p:cNvPr id="31" name="Shape 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5274907"/>
            <a:ext cx="9143999" cy="3962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slide, 3 kols">
  <p:cSld name="Content slide, 3 kols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Shape 17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44000" y="144000"/>
            <a:ext cx="8855999" cy="1151814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Shape 176"/>
          <p:cNvSpPr/>
          <p:nvPr/>
        </p:nvSpPr>
        <p:spPr>
          <a:xfrm>
            <a:off x="142875" y="1441449"/>
            <a:ext cx="8858249" cy="4695824"/>
          </a:xfrm>
          <a:prstGeom prst="roundRect">
            <a:avLst>
              <a:gd name="adj" fmla="val 2940"/>
            </a:avLst>
          </a:prstGeom>
          <a:noFill/>
          <a:ln w="127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Shape 177"/>
          <p:cNvSpPr txBox="1">
            <a:spLocks noGrp="1"/>
          </p:cNvSpPr>
          <p:nvPr>
            <p:ph type="body" idx="1"/>
          </p:nvPr>
        </p:nvSpPr>
        <p:spPr>
          <a:xfrm>
            <a:off x="287337" y="1584325"/>
            <a:ext cx="2761200" cy="4408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/>
            </a:lvl1pPr>
            <a:lvl2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-"/>
              <a:defRPr/>
            </a:lvl2pPr>
            <a:lvl3pPr marL="1371600" lvl="2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-"/>
              <a:defRPr/>
            </a:lvl3pPr>
            <a:lvl4pPr marL="1828800" lvl="3" indent="-2286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5pPr>
            <a:lvl6pPr marL="2743200" lvl="5" indent="-317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/>
            </a:lvl6pPr>
            <a:lvl7pPr marL="3200400" lvl="6" indent="-317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/>
            </a:lvl7pPr>
            <a:lvl8pPr marL="3657600" lvl="7" indent="-317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/>
            </a:lvl8pPr>
            <a:lvl9pPr marL="4114800" lvl="8" indent="-317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/>
            </a:lvl9pPr>
          </a:lstStyle>
          <a:p>
            <a:endParaRPr/>
          </a:p>
        </p:txBody>
      </p:sp>
      <p:sp>
        <p:nvSpPr>
          <p:cNvPr id="178" name="Shape 178"/>
          <p:cNvSpPr txBox="1">
            <a:spLocks noGrp="1"/>
          </p:cNvSpPr>
          <p:nvPr>
            <p:ph type="body" idx="2"/>
          </p:nvPr>
        </p:nvSpPr>
        <p:spPr>
          <a:xfrm>
            <a:off x="6098400" y="1584325"/>
            <a:ext cx="2761200" cy="4408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/>
            </a:lvl1pPr>
            <a:lvl2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-"/>
              <a:defRPr/>
            </a:lvl2pPr>
            <a:lvl3pPr marL="1371600" lvl="2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-"/>
              <a:defRPr/>
            </a:lvl3pPr>
            <a:lvl4pPr marL="1828800" lvl="3" indent="-2286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5pPr>
            <a:lvl6pPr marL="2743200" lvl="5" indent="-317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/>
            </a:lvl6pPr>
            <a:lvl7pPr marL="3200400" lvl="6" indent="-317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/>
            </a:lvl7pPr>
            <a:lvl8pPr marL="3657600" lvl="7" indent="-317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/>
            </a:lvl8pPr>
            <a:lvl9pPr marL="4114800" lvl="8" indent="-317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/>
            </a:lvl9pPr>
          </a:lstStyle>
          <a:p>
            <a:endParaRPr/>
          </a:p>
        </p:txBody>
      </p:sp>
      <p:sp>
        <p:nvSpPr>
          <p:cNvPr id="179" name="Shape 179"/>
          <p:cNvSpPr txBox="1">
            <a:spLocks noGrp="1"/>
          </p:cNvSpPr>
          <p:nvPr>
            <p:ph type="body" idx="3"/>
          </p:nvPr>
        </p:nvSpPr>
        <p:spPr>
          <a:xfrm>
            <a:off x="3193200" y="1584325"/>
            <a:ext cx="2761200" cy="4408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/>
            </a:lvl1pPr>
            <a:lvl2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-"/>
              <a:defRPr/>
            </a:lvl2pPr>
            <a:lvl3pPr marL="1371600" lvl="2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-"/>
              <a:defRPr/>
            </a:lvl3pPr>
            <a:lvl4pPr marL="1828800" lvl="3" indent="-2286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5pPr>
            <a:lvl6pPr marL="2743200" lvl="5" indent="-317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/>
            </a:lvl6pPr>
            <a:lvl7pPr marL="3200400" lvl="6" indent="-317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/>
            </a:lvl7pPr>
            <a:lvl8pPr marL="3657600" lvl="7" indent="-317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/>
            </a:lvl8pPr>
            <a:lvl9pPr marL="4114800" lvl="8" indent="-317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/>
            </a:lvl9pPr>
          </a:lstStyle>
          <a:p>
            <a:endParaRPr/>
          </a:p>
        </p:txBody>
      </p:sp>
      <p:pic>
        <p:nvPicPr>
          <p:cNvPr id="180" name="Shape 1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44000" y="76185"/>
            <a:ext cx="1323429" cy="2396081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Shape 181"/>
          <p:cNvSpPr txBox="1">
            <a:spLocks noGrp="1"/>
          </p:cNvSpPr>
          <p:nvPr>
            <p:ph type="title"/>
          </p:nvPr>
        </p:nvSpPr>
        <p:spPr>
          <a:xfrm>
            <a:off x="144000" y="144000"/>
            <a:ext cx="8855999" cy="11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pic>
        <p:nvPicPr>
          <p:cNvPr id="182" name="Shape 1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4395" y="6283921"/>
            <a:ext cx="8855208" cy="434377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Shape 183"/>
          <p:cNvSpPr txBox="1">
            <a:spLocks noGrp="1"/>
          </p:cNvSpPr>
          <p:nvPr>
            <p:ph type="ftr" idx="11"/>
          </p:nvPr>
        </p:nvSpPr>
        <p:spPr>
          <a:xfrm>
            <a:off x="142875" y="6282000"/>
            <a:ext cx="6480000" cy="431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184" name="Shape 184"/>
          <p:cNvSpPr txBox="1">
            <a:spLocks noGrp="1"/>
          </p:cNvSpPr>
          <p:nvPr>
            <p:ph type="dt" idx="10"/>
          </p:nvPr>
        </p:nvSpPr>
        <p:spPr>
          <a:xfrm>
            <a:off x="5622975" y="6373219"/>
            <a:ext cx="2133599" cy="149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185" name="Shape 185"/>
          <p:cNvSpPr txBox="1">
            <a:spLocks noGrp="1"/>
          </p:cNvSpPr>
          <p:nvPr>
            <p:ph type="sldNum" idx="12"/>
          </p:nvPr>
        </p:nvSpPr>
        <p:spPr>
          <a:xfrm>
            <a:off x="7755967" y="6372000"/>
            <a:ext cx="438611" cy="218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457200" lvl="1" indent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914400" lvl="2" indent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1371600" lvl="3" indent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1828800" lvl="4" indent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2286000" lvl="5" indent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2743200" lvl="6" indent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3200400" lvl="7" indent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3657600" lvl="8" indent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slide, 3 kols, highlight 1">
  <p:cSld name="Content slide, 3 kols, highlight 1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Shape 18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44000" y="144000"/>
            <a:ext cx="8855999" cy="1151814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Shape 188"/>
          <p:cNvSpPr>
            <a:spLocks noGrp="1"/>
          </p:cNvSpPr>
          <p:nvPr>
            <p:ph type="body" idx="1"/>
          </p:nvPr>
        </p:nvSpPr>
        <p:spPr>
          <a:xfrm>
            <a:off x="143506" y="1441450"/>
            <a:ext cx="2852106" cy="4695824"/>
          </a:xfrm>
          <a:prstGeom prst="roundRect">
            <a:avLst>
              <a:gd name="adj" fmla="val 5029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•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3pPr>
            <a:lvl4pPr marL="1828800" lvl="3" indent="-228600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89" name="Shape 189"/>
          <p:cNvSpPr>
            <a:spLocks noGrp="1"/>
          </p:cNvSpPr>
          <p:nvPr>
            <p:ph type="body" idx="2"/>
          </p:nvPr>
        </p:nvSpPr>
        <p:spPr>
          <a:xfrm>
            <a:off x="3131752" y="1441450"/>
            <a:ext cx="2872171" cy="4695824"/>
          </a:xfrm>
          <a:prstGeom prst="roundRect">
            <a:avLst>
              <a:gd name="adj" fmla="val 5029"/>
            </a:avLst>
          </a:prstGeom>
          <a:solidFill>
            <a:schemeClr val="lt1"/>
          </a:solidFill>
          <a:ln w="127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•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3pPr>
            <a:lvl4pPr marL="1828800" lvl="3" indent="-228600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90" name="Shape 190"/>
          <p:cNvSpPr>
            <a:spLocks noGrp="1"/>
          </p:cNvSpPr>
          <p:nvPr>
            <p:ph type="body" idx="3"/>
          </p:nvPr>
        </p:nvSpPr>
        <p:spPr>
          <a:xfrm>
            <a:off x="6149973" y="1441450"/>
            <a:ext cx="2850024" cy="4695824"/>
          </a:xfrm>
          <a:prstGeom prst="roundRect">
            <a:avLst>
              <a:gd name="adj" fmla="val 5029"/>
            </a:avLst>
          </a:prstGeom>
          <a:solidFill>
            <a:schemeClr val="lt1"/>
          </a:solidFill>
          <a:ln w="127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•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3pPr>
            <a:lvl4pPr marL="1828800" lvl="3" indent="-228600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>
            <a:endParaRPr/>
          </a:p>
        </p:txBody>
      </p:sp>
      <p:pic>
        <p:nvPicPr>
          <p:cNvPr id="191" name="Shape 1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44000" y="76185"/>
            <a:ext cx="1323429" cy="2396081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Shape 192"/>
          <p:cNvSpPr txBox="1">
            <a:spLocks noGrp="1"/>
          </p:cNvSpPr>
          <p:nvPr>
            <p:ph type="title"/>
          </p:nvPr>
        </p:nvSpPr>
        <p:spPr>
          <a:xfrm>
            <a:off x="144000" y="144000"/>
            <a:ext cx="8855999" cy="11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pic>
        <p:nvPicPr>
          <p:cNvPr id="193" name="Shape 1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4395" y="6283921"/>
            <a:ext cx="8855208" cy="434377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Shape 194"/>
          <p:cNvSpPr txBox="1">
            <a:spLocks noGrp="1"/>
          </p:cNvSpPr>
          <p:nvPr>
            <p:ph type="ftr" idx="11"/>
          </p:nvPr>
        </p:nvSpPr>
        <p:spPr>
          <a:xfrm>
            <a:off x="142875" y="6282000"/>
            <a:ext cx="6480000" cy="431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195" name="Shape 195"/>
          <p:cNvSpPr txBox="1">
            <a:spLocks noGrp="1"/>
          </p:cNvSpPr>
          <p:nvPr>
            <p:ph type="dt" idx="10"/>
          </p:nvPr>
        </p:nvSpPr>
        <p:spPr>
          <a:xfrm>
            <a:off x="5622975" y="6373219"/>
            <a:ext cx="2133599" cy="149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196" name="Shape 196"/>
          <p:cNvSpPr txBox="1">
            <a:spLocks noGrp="1"/>
          </p:cNvSpPr>
          <p:nvPr>
            <p:ph type="sldNum" idx="12"/>
          </p:nvPr>
        </p:nvSpPr>
        <p:spPr>
          <a:xfrm>
            <a:off x="7755967" y="6372000"/>
            <a:ext cx="438611" cy="218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457200" lvl="1" indent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914400" lvl="2" indent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1371600" lvl="3" indent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1828800" lvl="4" indent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2286000" lvl="5" indent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2743200" lvl="6" indent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3200400" lvl="7" indent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3657600" lvl="8" indent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slide, 3 kols, highlight 2">
  <p:cSld name="Content slide, 3 kols, highlight 2"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Shape 19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44000" y="144000"/>
            <a:ext cx="8855999" cy="1151814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Shape 199"/>
          <p:cNvSpPr>
            <a:spLocks noGrp="1"/>
          </p:cNvSpPr>
          <p:nvPr>
            <p:ph type="body" idx="1"/>
          </p:nvPr>
        </p:nvSpPr>
        <p:spPr>
          <a:xfrm>
            <a:off x="6149975" y="1441450"/>
            <a:ext cx="2851149" cy="4695824"/>
          </a:xfrm>
          <a:prstGeom prst="roundRect">
            <a:avLst>
              <a:gd name="adj" fmla="val 5029"/>
            </a:avLst>
          </a:prstGeom>
          <a:solidFill>
            <a:schemeClr val="lt1"/>
          </a:solidFill>
          <a:ln w="127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•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3pPr>
            <a:lvl4pPr marL="1828800" lvl="3" indent="-228600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00" name="Shape 200"/>
          <p:cNvSpPr>
            <a:spLocks noGrp="1"/>
          </p:cNvSpPr>
          <p:nvPr>
            <p:ph type="body" idx="2"/>
          </p:nvPr>
        </p:nvSpPr>
        <p:spPr>
          <a:xfrm>
            <a:off x="3138488" y="1441450"/>
            <a:ext cx="2865436" cy="4695825"/>
          </a:xfrm>
          <a:prstGeom prst="roundRect">
            <a:avLst>
              <a:gd name="adj" fmla="val 5029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•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3pPr>
            <a:lvl4pPr marL="1828800" lvl="3" indent="-228600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01" name="Shape 201"/>
          <p:cNvSpPr>
            <a:spLocks noGrp="1"/>
          </p:cNvSpPr>
          <p:nvPr>
            <p:ph type="body" idx="3"/>
          </p:nvPr>
        </p:nvSpPr>
        <p:spPr>
          <a:xfrm>
            <a:off x="142875" y="1441450"/>
            <a:ext cx="2852737" cy="4695825"/>
          </a:xfrm>
          <a:prstGeom prst="roundRect">
            <a:avLst>
              <a:gd name="adj" fmla="val 5029"/>
            </a:avLst>
          </a:prstGeom>
          <a:solidFill>
            <a:schemeClr val="lt1"/>
          </a:solidFill>
          <a:ln w="127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•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3pPr>
            <a:lvl4pPr marL="1828800" lvl="3" indent="-228600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>
            <a:endParaRPr/>
          </a:p>
        </p:txBody>
      </p:sp>
      <p:pic>
        <p:nvPicPr>
          <p:cNvPr id="202" name="Shape 2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44000" y="76185"/>
            <a:ext cx="1323429" cy="2396081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Shape 203"/>
          <p:cNvSpPr txBox="1">
            <a:spLocks noGrp="1"/>
          </p:cNvSpPr>
          <p:nvPr>
            <p:ph type="title"/>
          </p:nvPr>
        </p:nvSpPr>
        <p:spPr>
          <a:xfrm>
            <a:off x="144000" y="144000"/>
            <a:ext cx="8855999" cy="11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pic>
        <p:nvPicPr>
          <p:cNvPr id="204" name="Shape 2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4395" y="6283921"/>
            <a:ext cx="8855208" cy="434377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Shape 205"/>
          <p:cNvSpPr txBox="1">
            <a:spLocks noGrp="1"/>
          </p:cNvSpPr>
          <p:nvPr>
            <p:ph type="ftr" idx="11"/>
          </p:nvPr>
        </p:nvSpPr>
        <p:spPr>
          <a:xfrm>
            <a:off x="142875" y="6282000"/>
            <a:ext cx="6480000" cy="431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206" name="Shape 206"/>
          <p:cNvSpPr txBox="1">
            <a:spLocks noGrp="1"/>
          </p:cNvSpPr>
          <p:nvPr>
            <p:ph type="dt" idx="10"/>
          </p:nvPr>
        </p:nvSpPr>
        <p:spPr>
          <a:xfrm>
            <a:off x="5622975" y="6373219"/>
            <a:ext cx="2133599" cy="149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207" name="Shape 207"/>
          <p:cNvSpPr txBox="1">
            <a:spLocks noGrp="1"/>
          </p:cNvSpPr>
          <p:nvPr>
            <p:ph type="sldNum" idx="12"/>
          </p:nvPr>
        </p:nvSpPr>
        <p:spPr>
          <a:xfrm>
            <a:off x="7755967" y="6372000"/>
            <a:ext cx="438611" cy="218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457200" lvl="1" indent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914400" lvl="2" indent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1371600" lvl="3" indent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1828800" lvl="4" indent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2286000" lvl="5" indent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2743200" lvl="6" indent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3200400" lvl="7" indent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3657600" lvl="8" indent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slide, 3 kols, highlight 3">
  <p:cSld name="Content slide, 3 kols, highlight 3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Shape 20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44000" y="144000"/>
            <a:ext cx="8855999" cy="1151814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Shape 210"/>
          <p:cNvSpPr>
            <a:spLocks noGrp="1"/>
          </p:cNvSpPr>
          <p:nvPr>
            <p:ph type="body" idx="1"/>
          </p:nvPr>
        </p:nvSpPr>
        <p:spPr>
          <a:xfrm>
            <a:off x="6149975" y="1441450"/>
            <a:ext cx="2851149" cy="4695824"/>
          </a:xfrm>
          <a:prstGeom prst="roundRect">
            <a:avLst>
              <a:gd name="adj" fmla="val 5029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•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3pPr>
            <a:lvl4pPr marL="1828800" lvl="3" indent="-228600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11" name="Shape 211"/>
          <p:cNvSpPr>
            <a:spLocks noGrp="1"/>
          </p:cNvSpPr>
          <p:nvPr>
            <p:ph type="body" idx="2"/>
          </p:nvPr>
        </p:nvSpPr>
        <p:spPr>
          <a:xfrm>
            <a:off x="3131752" y="1441450"/>
            <a:ext cx="2872171" cy="4695824"/>
          </a:xfrm>
          <a:prstGeom prst="roundRect">
            <a:avLst>
              <a:gd name="adj" fmla="val 5029"/>
            </a:avLst>
          </a:prstGeom>
          <a:solidFill>
            <a:schemeClr val="lt1"/>
          </a:solidFill>
          <a:ln w="127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•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3pPr>
            <a:lvl4pPr marL="1828800" lvl="3" indent="-228600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12" name="Shape 212"/>
          <p:cNvSpPr>
            <a:spLocks noGrp="1"/>
          </p:cNvSpPr>
          <p:nvPr>
            <p:ph type="body" idx="3"/>
          </p:nvPr>
        </p:nvSpPr>
        <p:spPr>
          <a:xfrm>
            <a:off x="142875" y="1441450"/>
            <a:ext cx="2852737" cy="4695825"/>
          </a:xfrm>
          <a:prstGeom prst="roundRect">
            <a:avLst>
              <a:gd name="adj" fmla="val 5029"/>
            </a:avLst>
          </a:prstGeom>
          <a:solidFill>
            <a:schemeClr val="lt1"/>
          </a:solidFill>
          <a:ln w="127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•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3pPr>
            <a:lvl4pPr marL="1828800" lvl="3" indent="-228600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>
            <a:endParaRPr/>
          </a:p>
        </p:txBody>
      </p:sp>
      <p:pic>
        <p:nvPicPr>
          <p:cNvPr id="213" name="Shape 2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44000" y="76185"/>
            <a:ext cx="1323429" cy="2396081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Shape 214"/>
          <p:cNvSpPr txBox="1">
            <a:spLocks noGrp="1"/>
          </p:cNvSpPr>
          <p:nvPr>
            <p:ph type="title"/>
          </p:nvPr>
        </p:nvSpPr>
        <p:spPr>
          <a:xfrm>
            <a:off x="144000" y="144000"/>
            <a:ext cx="8855999" cy="11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pic>
        <p:nvPicPr>
          <p:cNvPr id="215" name="Shape 2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4395" y="6283921"/>
            <a:ext cx="8855208" cy="434377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Shape 216"/>
          <p:cNvSpPr txBox="1">
            <a:spLocks noGrp="1"/>
          </p:cNvSpPr>
          <p:nvPr>
            <p:ph type="ftr" idx="11"/>
          </p:nvPr>
        </p:nvSpPr>
        <p:spPr>
          <a:xfrm>
            <a:off x="142875" y="6282000"/>
            <a:ext cx="6480000" cy="431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217" name="Shape 217"/>
          <p:cNvSpPr txBox="1">
            <a:spLocks noGrp="1"/>
          </p:cNvSpPr>
          <p:nvPr>
            <p:ph type="dt" idx="10"/>
          </p:nvPr>
        </p:nvSpPr>
        <p:spPr>
          <a:xfrm>
            <a:off x="5622975" y="6373219"/>
            <a:ext cx="2133599" cy="149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218" name="Shape 218"/>
          <p:cNvSpPr txBox="1">
            <a:spLocks noGrp="1"/>
          </p:cNvSpPr>
          <p:nvPr>
            <p:ph type="sldNum" idx="12"/>
          </p:nvPr>
        </p:nvSpPr>
        <p:spPr>
          <a:xfrm>
            <a:off x="7755967" y="6372000"/>
            <a:ext cx="438611" cy="218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457200" lvl="1" indent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914400" lvl="2" indent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1371600" lvl="3" indent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1828800" lvl="4" indent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2286000" lvl="5" indent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2743200" lvl="6" indent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3200400" lvl="7" indent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3657600" lvl="8" indent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slide, 3 kols, foto 1">
  <p:cSld name="Content slide, 3 kols, foto 1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Shape 2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44000" y="144000"/>
            <a:ext cx="8855999" cy="1151814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Shape 221"/>
          <p:cNvSpPr>
            <a:spLocks noGrp="1"/>
          </p:cNvSpPr>
          <p:nvPr>
            <p:ph type="body" idx="1"/>
          </p:nvPr>
        </p:nvSpPr>
        <p:spPr>
          <a:xfrm>
            <a:off x="3131752" y="1441450"/>
            <a:ext cx="2872171" cy="4695825"/>
          </a:xfrm>
          <a:prstGeom prst="roundRect">
            <a:avLst>
              <a:gd name="adj" fmla="val 5029"/>
            </a:avLst>
          </a:prstGeom>
          <a:solidFill>
            <a:schemeClr val="lt1"/>
          </a:solidFill>
          <a:ln w="127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•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3pPr>
            <a:lvl4pPr marL="1828800" lvl="3" indent="-228600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22" name="Shape 222"/>
          <p:cNvSpPr>
            <a:spLocks noGrp="1"/>
          </p:cNvSpPr>
          <p:nvPr>
            <p:ph type="pic" idx="2"/>
          </p:nvPr>
        </p:nvSpPr>
        <p:spPr>
          <a:xfrm>
            <a:off x="142875" y="1441450"/>
            <a:ext cx="2852737" cy="4695825"/>
          </a:xfrm>
          <a:prstGeom prst="roundRect">
            <a:avLst>
              <a:gd name="adj" fmla="val 5057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400"/>
              <a:buFont typeface="Arial"/>
              <a:buNone/>
              <a:defRPr/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223" name="Shape 223"/>
          <p:cNvSpPr>
            <a:spLocks noGrp="1"/>
          </p:cNvSpPr>
          <p:nvPr>
            <p:ph type="body" idx="3"/>
          </p:nvPr>
        </p:nvSpPr>
        <p:spPr>
          <a:xfrm>
            <a:off x="6149973" y="1441450"/>
            <a:ext cx="2851150" cy="4695825"/>
          </a:xfrm>
          <a:prstGeom prst="roundRect">
            <a:avLst>
              <a:gd name="adj" fmla="val 5029"/>
            </a:avLst>
          </a:prstGeom>
          <a:solidFill>
            <a:schemeClr val="lt1"/>
          </a:solidFill>
          <a:ln w="127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•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3pPr>
            <a:lvl4pPr marL="1828800" lvl="3" indent="-228600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>
            <a:endParaRPr/>
          </a:p>
        </p:txBody>
      </p:sp>
      <p:pic>
        <p:nvPicPr>
          <p:cNvPr id="224" name="Shape 2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44000" y="76185"/>
            <a:ext cx="1323429" cy="2396081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Shape 225"/>
          <p:cNvSpPr txBox="1">
            <a:spLocks noGrp="1"/>
          </p:cNvSpPr>
          <p:nvPr>
            <p:ph type="title"/>
          </p:nvPr>
        </p:nvSpPr>
        <p:spPr>
          <a:xfrm>
            <a:off x="144000" y="144000"/>
            <a:ext cx="8855999" cy="11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pic>
        <p:nvPicPr>
          <p:cNvPr id="226" name="Shape 2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4395" y="6283921"/>
            <a:ext cx="8855208" cy="434377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Shape 227"/>
          <p:cNvSpPr txBox="1">
            <a:spLocks noGrp="1"/>
          </p:cNvSpPr>
          <p:nvPr>
            <p:ph type="ftr" idx="11"/>
          </p:nvPr>
        </p:nvSpPr>
        <p:spPr>
          <a:xfrm>
            <a:off x="142875" y="6282000"/>
            <a:ext cx="6480000" cy="431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228" name="Shape 228"/>
          <p:cNvSpPr txBox="1">
            <a:spLocks noGrp="1"/>
          </p:cNvSpPr>
          <p:nvPr>
            <p:ph type="dt" idx="10"/>
          </p:nvPr>
        </p:nvSpPr>
        <p:spPr>
          <a:xfrm>
            <a:off x="5622975" y="6373219"/>
            <a:ext cx="2133599" cy="149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229" name="Shape 229"/>
          <p:cNvSpPr txBox="1">
            <a:spLocks noGrp="1"/>
          </p:cNvSpPr>
          <p:nvPr>
            <p:ph type="sldNum" idx="12"/>
          </p:nvPr>
        </p:nvSpPr>
        <p:spPr>
          <a:xfrm>
            <a:off x="7755967" y="6372000"/>
            <a:ext cx="438611" cy="218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457200" lvl="1" indent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914400" lvl="2" indent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1371600" lvl="3" indent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1828800" lvl="4" indent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2286000" lvl="5" indent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2743200" lvl="6" indent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3200400" lvl="7" indent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3657600" lvl="8" indent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slide, 3 kols, foto 2">
  <p:cSld name="Content slide, 3 kols, foto 2"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Shape 2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44000" y="144000"/>
            <a:ext cx="8855999" cy="1151814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Shape 232"/>
          <p:cNvSpPr>
            <a:spLocks noGrp="1"/>
          </p:cNvSpPr>
          <p:nvPr>
            <p:ph type="body" idx="1"/>
          </p:nvPr>
        </p:nvSpPr>
        <p:spPr>
          <a:xfrm>
            <a:off x="142875" y="1441450"/>
            <a:ext cx="2852737" cy="4695825"/>
          </a:xfrm>
          <a:prstGeom prst="roundRect">
            <a:avLst>
              <a:gd name="adj" fmla="val 5029"/>
            </a:avLst>
          </a:prstGeom>
          <a:solidFill>
            <a:schemeClr val="lt1"/>
          </a:solidFill>
          <a:ln w="127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•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3pPr>
            <a:lvl4pPr marL="1828800" lvl="3" indent="-228600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33" name="Shape 233"/>
          <p:cNvSpPr>
            <a:spLocks noGrp="1"/>
          </p:cNvSpPr>
          <p:nvPr>
            <p:ph type="pic" idx="2"/>
          </p:nvPr>
        </p:nvSpPr>
        <p:spPr>
          <a:xfrm>
            <a:off x="3138488" y="1441450"/>
            <a:ext cx="2865436" cy="4695825"/>
          </a:xfrm>
          <a:prstGeom prst="roundRect">
            <a:avLst>
              <a:gd name="adj" fmla="val 5057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400"/>
              <a:buFont typeface="Arial"/>
              <a:buNone/>
              <a:defRPr/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234" name="Shape 234"/>
          <p:cNvSpPr>
            <a:spLocks noGrp="1"/>
          </p:cNvSpPr>
          <p:nvPr>
            <p:ph type="body" idx="3"/>
          </p:nvPr>
        </p:nvSpPr>
        <p:spPr>
          <a:xfrm>
            <a:off x="6149973" y="1441450"/>
            <a:ext cx="2850024" cy="4695824"/>
          </a:xfrm>
          <a:prstGeom prst="roundRect">
            <a:avLst>
              <a:gd name="adj" fmla="val 5029"/>
            </a:avLst>
          </a:prstGeom>
          <a:solidFill>
            <a:schemeClr val="lt1"/>
          </a:solidFill>
          <a:ln w="127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•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3pPr>
            <a:lvl4pPr marL="1828800" lvl="3" indent="-228600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>
            <a:endParaRPr/>
          </a:p>
        </p:txBody>
      </p:sp>
      <p:pic>
        <p:nvPicPr>
          <p:cNvPr id="235" name="Shape 2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44000" y="76185"/>
            <a:ext cx="1323429" cy="2396081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Shape 236"/>
          <p:cNvSpPr txBox="1">
            <a:spLocks noGrp="1"/>
          </p:cNvSpPr>
          <p:nvPr>
            <p:ph type="title"/>
          </p:nvPr>
        </p:nvSpPr>
        <p:spPr>
          <a:xfrm>
            <a:off x="144000" y="144000"/>
            <a:ext cx="8855999" cy="11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pic>
        <p:nvPicPr>
          <p:cNvPr id="237" name="Shape 2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4395" y="6283921"/>
            <a:ext cx="8855208" cy="434377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Shape 238"/>
          <p:cNvSpPr txBox="1">
            <a:spLocks noGrp="1"/>
          </p:cNvSpPr>
          <p:nvPr>
            <p:ph type="ftr" idx="11"/>
          </p:nvPr>
        </p:nvSpPr>
        <p:spPr>
          <a:xfrm>
            <a:off x="142875" y="6282000"/>
            <a:ext cx="6480000" cy="431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239" name="Shape 239"/>
          <p:cNvSpPr txBox="1">
            <a:spLocks noGrp="1"/>
          </p:cNvSpPr>
          <p:nvPr>
            <p:ph type="dt" idx="10"/>
          </p:nvPr>
        </p:nvSpPr>
        <p:spPr>
          <a:xfrm>
            <a:off x="5622975" y="6373219"/>
            <a:ext cx="2133599" cy="149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240" name="Shape 240"/>
          <p:cNvSpPr txBox="1">
            <a:spLocks noGrp="1"/>
          </p:cNvSpPr>
          <p:nvPr>
            <p:ph type="sldNum" idx="12"/>
          </p:nvPr>
        </p:nvSpPr>
        <p:spPr>
          <a:xfrm>
            <a:off x="7755967" y="6372000"/>
            <a:ext cx="438611" cy="218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457200" lvl="1" indent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914400" lvl="2" indent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1371600" lvl="3" indent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1828800" lvl="4" indent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2286000" lvl="5" indent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2743200" lvl="6" indent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3200400" lvl="7" indent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3657600" lvl="8" indent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slide, 3 kols, foto 3">
  <p:cSld name="Content slide, 3 kols, foto 3"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Shape 24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44000" y="144000"/>
            <a:ext cx="8855999" cy="1151814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Shape 243"/>
          <p:cNvSpPr>
            <a:spLocks noGrp="1"/>
          </p:cNvSpPr>
          <p:nvPr>
            <p:ph type="body" idx="1"/>
          </p:nvPr>
        </p:nvSpPr>
        <p:spPr>
          <a:xfrm>
            <a:off x="142875" y="1441450"/>
            <a:ext cx="2852737" cy="4695824"/>
          </a:xfrm>
          <a:prstGeom prst="roundRect">
            <a:avLst>
              <a:gd name="adj" fmla="val 5029"/>
            </a:avLst>
          </a:prstGeom>
          <a:solidFill>
            <a:schemeClr val="lt1"/>
          </a:solidFill>
          <a:ln w="127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•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3pPr>
            <a:lvl4pPr marL="1828800" lvl="3" indent="-228600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44" name="Shape 244"/>
          <p:cNvSpPr>
            <a:spLocks noGrp="1"/>
          </p:cNvSpPr>
          <p:nvPr>
            <p:ph type="pic" idx="2"/>
          </p:nvPr>
        </p:nvSpPr>
        <p:spPr>
          <a:xfrm>
            <a:off x="6149975" y="1441450"/>
            <a:ext cx="2851149" cy="4695824"/>
          </a:xfrm>
          <a:prstGeom prst="roundRect">
            <a:avLst>
              <a:gd name="adj" fmla="val 5057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400"/>
              <a:buFont typeface="Arial"/>
              <a:buNone/>
              <a:defRPr/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245" name="Shape 245"/>
          <p:cNvSpPr>
            <a:spLocks noGrp="1"/>
          </p:cNvSpPr>
          <p:nvPr>
            <p:ph type="body" idx="3"/>
          </p:nvPr>
        </p:nvSpPr>
        <p:spPr>
          <a:xfrm>
            <a:off x="3132000" y="1441450"/>
            <a:ext cx="2871925" cy="4695824"/>
          </a:xfrm>
          <a:prstGeom prst="roundRect">
            <a:avLst>
              <a:gd name="adj" fmla="val 5029"/>
            </a:avLst>
          </a:prstGeom>
          <a:solidFill>
            <a:schemeClr val="lt1"/>
          </a:solidFill>
          <a:ln w="127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•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3pPr>
            <a:lvl4pPr marL="1828800" lvl="3" indent="-228600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>
            <a:endParaRPr/>
          </a:p>
        </p:txBody>
      </p:sp>
      <p:pic>
        <p:nvPicPr>
          <p:cNvPr id="246" name="Shape 2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44000" y="76185"/>
            <a:ext cx="1323429" cy="2396081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Shape 247"/>
          <p:cNvSpPr txBox="1">
            <a:spLocks noGrp="1"/>
          </p:cNvSpPr>
          <p:nvPr>
            <p:ph type="title"/>
          </p:nvPr>
        </p:nvSpPr>
        <p:spPr>
          <a:xfrm>
            <a:off x="144000" y="144000"/>
            <a:ext cx="8855999" cy="11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pic>
        <p:nvPicPr>
          <p:cNvPr id="248" name="Shape 2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4395" y="6283921"/>
            <a:ext cx="8855208" cy="434377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Shape 249"/>
          <p:cNvSpPr txBox="1">
            <a:spLocks noGrp="1"/>
          </p:cNvSpPr>
          <p:nvPr>
            <p:ph type="ftr" idx="11"/>
          </p:nvPr>
        </p:nvSpPr>
        <p:spPr>
          <a:xfrm>
            <a:off x="142875" y="6282000"/>
            <a:ext cx="6480000" cy="431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250" name="Shape 250"/>
          <p:cNvSpPr txBox="1">
            <a:spLocks noGrp="1"/>
          </p:cNvSpPr>
          <p:nvPr>
            <p:ph type="dt" idx="10"/>
          </p:nvPr>
        </p:nvSpPr>
        <p:spPr>
          <a:xfrm>
            <a:off x="5622975" y="6373219"/>
            <a:ext cx="2133599" cy="149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251" name="Shape 251"/>
          <p:cNvSpPr txBox="1">
            <a:spLocks noGrp="1"/>
          </p:cNvSpPr>
          <p:nvPr>
            <p:ph type="sldNum" idx="12"/>
          </p:nvPr>
        </p:nvSpPr>
        <p:spPr>
          <a:xfrm>
            <a:off x="7755967" y="6372000"/>
            <a:ext cx="438611" cy="218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457200" lvl="1" indent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914400" lvl="2" indent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1371600" lvl="3" indent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1828800" lvl="4" indent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2286000" lvl="5" indent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2743200" lvl="6" indent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3200400" lvl="7" indent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3657600" lvl="8" indent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slide, 3 kols, foto, highlight 1">
  <p:cSld name="Content slide, 3 kols, foto, highlight 1"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Shape 25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44000" y="144000"/>
            <a:ext cx="8855999" cy="1151814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Shape 254"/>
          <p:cNvSpPr>
            <a:spLocks noGrp="1"/>
          </p:cNvSpPr>
          <p:nvPr>
            <p:ph type="body" idx="1"/>
          </p:nvPr>
        </p:nvSpPr>
        <p:spPr>
          <a:xfrm>
            <a:off x="3132000" y="1441450"/>
            <a:ext cx="2865436" cy="4695824"/>
          </a:xfrm>
          <a:prstGeom prst="roundRect">
            <a:avLst>
              <a:gd name="adj" fmla="val 5029"/>
            </a:avLst>
          </a:prstGeom>
          <a:solidFill>
            <a:schemeClr val="lt1"/>
          </a:solidFill>
          <a:ln w="127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•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3pPr>
            <a:lvl4pPr marL="1828800" lvl="3" indent="-228600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55" name="Shape 255"/>
          <p:cNvSpPr>
            <a:spLocks noGrp="1"/>
          </p:cNvSpPr>
          <p:nvPr>
            <p:ph type="body" idx="2"/>
          </p:nvPr>
        </p:nvSpPr>
        <p:spPr>
          <a:xfrm>
            <a:off x="6149975" y="1441450"/>
            <a:ext cx="2851149" cy="4695824"/>
          </a:xfrm>
          <a:prstGeom prst="roundRect">
            <a:avLst>
              <a:gd name="adj" fmla="val 5029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•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3pPr>
            <a:lvl4pPr marL="1828800" lvl="3" indent="-228600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56" name="Shape 256"/>
          <p:cNvSpPr>
            <a:spLocks noGrp="1"/>
          </p:cNvSpPr>
          <p:nvPr>
            <p:ph type="pic" idx="3"/>
          </p:nvPr>
        </p:nvSpPr>
        <p:spPr>
          <a:xfrm>
            <a:off x="142873" y="1441450"/>
            <a:ext cx="2852739" cy="4695824"/>
          </a:xfrm>
          <a:prstGeom prst="roundRect">
            <a:avLst>
              <a:gd name="adj" fmla="val 5057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400"/>
              <a:buFont typeface="Arial"/>
              <a:buNone/>
              <a:defRPr/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9pPr>
          </a:lstStyle>
          <a:p>
            <a:endParaRPr/>
          </a:p>
        </p:txBody>
      </p:sp>
      <p:pic>
        <p:nvPicPr>
          <p:cNvPr id="257" name="Shape 2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44000" y="76185"/>
            <a:ext cx="1323429" cy="2396081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Shape 258"/>
          <p:cNvSpPr txBox="1">
            <a:spLocks noGrp="1"/>
          </p:cNvSpPr>
          <p:nvPr>
            <p:ph type="title"/>
          </p:nvPr>
        </p:nvSpPr>
        <p:spPr>
          <a:xfrm>
            <a:off x="144000" y="144000"/>
            <a:ext cx="8855999" cy="11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pic>
        <p:nvPicPr>
          <p:cNvPr id="259" name="Shape 2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4395" y="6283921"/>
            <a:ext cx="8855208" cy="434377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Shape 260"/>
          <p:cNvSpPr txBox="1">
            <a:spLocks noGrp="1"/>
          </p:cNvSpPr>
          <p:nvPr>
            <p:ph type="ftr" idx="11"/>
          </p:nvPr>
        </p:nvSpPr>
        <p:spPr>
          <a:xfrm>
            <a:off x="142875" y="6282000"/>
            <a:ext cx="6480000" cy="431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261" name="Shape 261"/>
          <p:cNvSpPr txBox="1">
            <a:spLocks noGrp="1"/>
          </p:cNvSpPr>
          <p:nvPr>
            <p:ph type="dt" idx="10"/>
          </p:nvPr>
        </p:nvSpPr>
        <p:spPr>
          <a:xfrm>
            <a:off x="5622975" y="6373219"/>
            <a:ext cx="2133599" cy="149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262" name="Shape 262"/>
          <p:cNvSpPr txBox="1">
            <a:spLocks noGrp="1"/>
          </p:cNvSpPr>
          <p:nvPr>
            <p:ph type="sldNum" idx="12"/>
          </p:nvPr>
        </p:nvSpPr>
        <p:spPr>
          <a:xfrm>
            <a:off x="7755967" y="6372000"/>
            <a:ext cx="438611" cy="218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457200" lvl="1" indent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914400" lvl="2" indent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1371600" lvl="3" indent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1828800" lvl="4" indent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2286000" lvl="5" indent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2743200" lvl="6" indent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3200400" lvl="7" indent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3657600" lvl="8" indent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slide, 3 kols, foto, highlight 2">
  <p:cSld name="Content slide, 3 kols, foto, highlight 2"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Shape 26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44000" y="144000"/>
            <a:ext cx="8855999" cy="1151814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Shape 265"/>
          <p:cNvSpPr>
            <a:spLocks noGrp="1"/>
          </p:cNvSpPr>
          <p:nvPr>
            <p:ph type="pic" idx="2"/>
          </p:nvPr>
        </p:nvSpPr>
        <p:spPr>
          <a:xfrm>
            <a:off x="3138488" y="1441450"/>
            <a:ext cx="2865436" cy="4695824"/>
          </a:xfrm>
          <a:prstGeom prst="roundRect">
            <a:avLst>
              <a:gd name="adj" fmla="val 5057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400"/>
              <a:buFont typeface="Arial"/>
              <a:buNone/>
              <a:defRPr/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266" name="Shape 266"/>
          <p:cNvSpPr>
            <a:spLocks noGrp="1"/>
          </p:cNvSpPr>
          <p:nvPr>
            <p:ph type="body" idx="1"/>
          </p:nvPr>
        </p:nvSpPr>
        <p:spPr>
          <a:xfrm>
            <a:off x="142875" y="1441450"/>
            <a:ext cx="2852737" cy="4695824"/>
          </a:xfrm>
          <a:prstGeom prst="roundRect">
            <a:avLst>
              <a:gd name="adj" fmla="val 5029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•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3pPr>
            <a:lvl4pPr marL="1828800" lvl="3" indent="-228600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67" name="Shape 267"/>
          <p:cNvSpPr>
            <a:spLocks noGrp="1"/>
          </p:cNvSpPr>
          <p:nvPr>
            <p:ph type="body" idx="3"/>
          </p:nvPr>
        </p:nvSpPr>
        <p:spPr>
          <a:xfrm>
            <a:off x="6149973" y="1441450"/>
            <a:ext cx="2851150" cy="4695824"/>
          </a:xfrm>
          <a:prstGeom prst="roundRect">
            <a:avLst>
              <a:gd name="adj" fmla="val 5029"/>
            </a:avLst>
          </a:prstGeom>
          <a:solidFill>
            <a:schemeClr val="lt1"/>
          </a:solidFill>
          <a:ln w="127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•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3pPr>
            <a:lvl4pPr marL="1828800" lvl="3" indent="-228600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>
            <a:endParaRPr/>
          </a:p>
        </p:txBody>
      </p:sp>
      <p:pic>
        <p:nvPicPr>
          <p:cNvPr id="268" name="Shape 2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44000" y="76185"/>
            <a:ext cx="1323429" cy="2396081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Shape 269"/>
          <p:cNvSpPr txBox="1">
            <a:spLocks noGrp="1"/>
          </p:cNvSpPr>
          <p:nvPr>
            <p:ph type="title"/>
          </p:nvPr>
        </p:nvSpPr>
        <p:spPr>
          <a:xfrm>
            <a:off x="144000" y="144000"/>
            <a:ext cx="8855999" cy="11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pic>
        <p:nvPicPr>
          <p:cNvPr id="270" name="Shape 2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4395" y="6283921"/>
            <a:ext cx="8855208" cy="434377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Shape 271"/>
          <p:cNvSpPr txBox="1">
            <a:spLocks noGrp="1"/>
          </p:cNvSpPr>
          <p:nvPr>
            <p:ph type="ftr" idx="11"/>
          </p:nvPr>
        </p:nvSpPr>
        <p:spPr>
          <a:xfrm>
            <a:off x="142875" y="6282000"/>
            <a:ext cx="6480000" cy="431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272" name="Shape 272"/>
          <p:cNvSpPr txBox="1">
            <a:spLocks noGrp="1"/>
          </p:cNvSpPr>
          <p:nvPr>
            <p:ph type="dt" idx="10"/>
          </p:nvPr>
        </p:nvSpPr>
        <p:spPr>
          <a:xfrm>
            <a:off x="5622975" y="6373219"/>
            <a:ext cx="2133599" cy="149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273" name="Shape 273"/>
          <p:cNvSpPr txBox="1">
            <a:spLocks noGrp="1"/>
          </p:cNvSpPr>
          <p:nvPr>
            <p:ph type="sldNum" idx="12"/>
          </p:nvPr>
        </p:nvSpPr>
        <p:spPr>
          <a:xfrm>
            <a:off x="7755967" y="6372000"/>
            <a:ext cx="438611" cy="218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457200" lvl="1" indent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914400" lvl="2" indent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1371600" lvl="3" indent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1828800" lvl="4" indent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2286000" lvl="5" indent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2743200" lvl="6" indent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3200400" lvl="7" indent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3657600" lvl="8" indent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slide, 3 kols, foto, highlight 3">
  <p:cSld name="Content slide, 3 kols, foto, highlight 3"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Shape 27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44000" y="144000"/>
            <a:ext cx="8855999" cy="1151814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Shape 276"/>
          <p:cNvSpPr>
            <a:spLocks noGrp="1"/>
          </p:cNvSpPr>
          <p:nvPr>
            <p:ph type="body" idx="1"/>
          </p:nvPr>
        </p:nvSpPr>
        <p:spPr>
          <a:xfrm>
            <a:off x="142875" y="1441450"/>
            <a:ext cx="2852737" cy="4695824"/>
          </a:xfrm>
          <a:prstGeom prst="roundRect">
            <a:avLst>
              <a:gd name="adj" fmla="val 5029"/>
            </a:avLst>
          </a:prstGeom>
          <a:solidFill>
            <a:schemeClr val="lt1"/>
          </a:solidFill>
          <a:ln w="127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•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3pPr>
            <a:lvl4pPr marL="1828800" lvl="3" indent="-228600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77" name="Shape 277"/>
          <p:cNvSpPr>
            <a:spLocks noGrp="1"/>
          </p:cNvSpPr>
          <p:nvPr>
            <p:ph type="pic" idx="2"/>
          </p:nvPr>
        </p:nvSpPr>
        <p:spPr>
          <a:xfrm>
            <a:off x="6149975" y="1441449"/>
            <a:ext cx="2851149" cy="4695824"/>
          </a:xfrm>
          <a:prstGeom prst="roundRect">
            <a:avLst>
              <a:gd name="adj" fmla="val 5057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400"/>
              <a:buFont typeface="Arial"/>
              <a:buNone/>
              <a:defRPr/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278" name="Shape 278"/>
          <p:cNvSpPr>
            <a:spLocks noGrp="1"/>
          </p:cNvSpPr>
          <p:nvPr>
            <p:ph type="body" idx="3"/>
          </p:nvPr>
        </p:nvSpPr>
        <p:spPr>
          <a:xfrm>
            <a:off x="3138488" y="1441450"/>
            <a:ext cx="2865436" cy="4695824"/>
          </a:xfrm>
          <a:prstGeom prst="roundRect">
            <a:avLst>
              <a:gd name="adj" fmla="val 5029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•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3pPr>
            <a:lvl4pPr marL="1828800" lvl="3" indent="-228600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>
            <a:endParaRPr/>
          </a:p>
        </p:txBody>
      </p:sp>
      <p:pic>
        <p:nvPicPr>
          <p:cNvPr id="279" name="Shape 2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44000" y="76185"/>
            <a:ext cx="1323429" cy="2396081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Shape 280"/>
          <p:cNvSpPr txBox="1">
            <a:spLocks noGrp="1"/>
          </p:cNvSpPr>
          <p:nvPr>
            <p:ph type="title"/>
          </p:nvPr>
        </p:nvSpPr>
        <p:spPr>
          <a:xfrm>
            <a:off x="144000" y="144000"/>
            <a:ext cx="8855999" cy="11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pic>
        <p:nvPicPr>
          <p:cNvPr id="281" name="Shape 2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4395" y="6283921"/>
            <a:ext cx="8855208" cy="434377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Shape 282"/>
          <p:cNvSpPr txBox="1">
            <a:spLocks noGrp="1"/>
          </p:cNvSpPr>
          <p:nvPr>
            <p:ph type="ftr" idx="11"/>
          </p:nvPr>
        </p:nvSpPr>
        <p:spPr>
          <a:xfrm>
            <a:off x="142875" y="6282000"/>
            <a:ext cx="6480000" cy="431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283" name="Shape 283"/>
          <p:cNvSpPr txBox="1">
            <a:spLocks noGrp="1"/>
          </p:cNvSpPr>
          <p:nvPr>
            <p:ph type="dt" idx="10"/>
          </p:nvPr>
        </p:nvSpPr>
        <p:spPr>
          <a:xfrm>
            <a:off x="5622975" y="6373219"/>
            <a:ext cx="2133599" cy="149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284" name="Shape 284"/>
          <p:cNvSpPr txBox="1">
            <a:spLocks noGrp="1"/>
          </p:cNvSpPr>
          <p:nvPr>
            <p:ph type="sldNum" idx="12"/>
          </p:nvPr>
        </p:nvSpPr>
        <p:spPr>
          <a:xfrm>
            <a:off x="7755967" y="6372000"/>
            <a:ext cx="438611" cy="218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457200" lvl="1" indent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914400" lvl="2" indent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1371600" lvl="3" indent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1828800" lvl="4" indent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2286000" lvl="5" indent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2743200" lvl="6" indent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3200400" lvl="7" indent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3657600" lvl="8" indent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oorblad, foto 2">
  <p:cSld name="Voorblad, foto 2">
    <p:bg>
      <p:bgPr>
        <a:solidFill>
          <a:schemeClr val="lt1"/>
        </a:solid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Shape 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503178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Shape 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685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Shape 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9187" y="293687"/>
            <a:ext cx="8568000" cy="183708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Shape 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4000" y="5562000"/>
            <a:ext cx="8855999" cy="115181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Shape 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5283453"/>
            <a:ext cx="9143999" cy="396239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288000" y="1548000"/>
            <a:ext cx="8567999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/>
            </a:lvl1pPr>
            <a:lvl2pPr marL="45720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/>
            </a:lvl2pPr>
            <a:lvl3pPr marL="91440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/>
            </a:lvl3pPr>
            <a:lvl4pPr marL="1371600" marR="0" lvl="3" indent="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/>
            </a:lvl4pPr>
            <a:lvl5pPr marL="182880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/>
            </a:lvl5pPr>
            <a:lvl6pPr marL="2286000" marR="0" lvl="5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/>
            </a:lvl6pPr>
            <a:lvl7pPr marL="2743200" marR="0" lvl="6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/>
            </a:lvl7pPr>
            <a:lvl8pPr marL="3200400" marR="0" lvl="7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/>
            </a:lvl8pPr>
            <a:lvl9pPr marL="3657600" marR="0" lvl="8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ctrTitle"/>
          </p:nvPr>
        </p:nvSpPr>
        <p:spPr>
          <a:xfrm>
            <a:off x="288000" y="288000"/>
            <a:ext cx="8567999" cy="11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/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2pPr>
            <a:lvl3pPr marL="0" marR="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0" marR="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0" marR="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0" marR="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0" marR="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0" marR="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0" marR="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ftr" idx="11"/>
          </p:nvPr>
        </p:nvSpPr>
        <p:spPr>
          <a:xfrm>
            <a:off x="142875" y="5562000"/>
            <a:ext cx="6480000" cy="11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body" idx="2"/>
          </p:nvPr>
        </p:nvSpPr>
        <p:spPr>
          <a:xfrm>
            <a:off x="144000" y="5562000"/>
            <a:ext cx="6768937" cy="11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lvl="0" indent="-2286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3pPr>
            <a:lvl4pPr marL="1828800" lvl="3" indent="-228600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slide, 3 kols, foto, highlight 4">
  <p:cSld name="Content slide, 3 kols, foto, highlight 4"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Shape 28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44000" y="144000"/>
            <a:ext cx="8855999" cy="1151814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Shape 287"/>
          <p:cNvSpPr>
            <a:spLocks noGrp="1"/>
          </p:cNvSpPr>
          <p:nvPr>
            <p:ph type="body" idx="1"/>
          </p:nvPr>
        </p:nvSpPr>
        <p:spPr>
          <a:xfrm>
            <a:off x="6149975" y="1441450"/>
            <a:ext cx="2851149" cy="4695825"/>
          </a:xfrm>
          <a:prstGeom prst="roundRect">
            <a:avLst>
              <a:gd name="adj" fmla="val 5029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•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3pPr>
            <a:lvl4pPr marL="1828800" lvl="3" indent="-228600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88" name="Shape 288"/>
          <p:cNvSpPr>
            <a:spLocks noGrp="1"/>
          </p:cNvSpPr>
          <p:nvPr>
            <p:ph type="body" idx="2"/>
          </p:nvPr>
        </p:nvSpPr>
        <p:spPr>
          <a:xfrm>
            <a:off x="142875" y="1441450"/>
            <a:ext cx="2852737" cy="4695825"/>
          </a:xfrm>
          <a:prstGeom prst="roundRect">
            <a:avLst>
              <a:gd name="adj" fmla="val 5029"/>
            </a:avLst>
          </a:prstGeom>
          <a:solidFill>
            <a:schemeClr val="lt1"/>
          </a:solidFill>
          <a:ln w="127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•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3pPr>
            <a:lvl4pPr marL="1828800" lvl="3" indent="-228600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89" name="Shape 289"/>
          <p:cNvSpPr>
            <a:spLocks noGrp="1"/>
          </p:cNvSpPr>
          <p:nvPr>
            <p:ph type="pic" idx="3"/>
          </p:nvPr>
        </p:nvSpPr>
        <p:spPr>
          <a:xfrm>
            <a:off x="3132000" y="1441449"/>
            <a:ext cx="2871925" cy="4695824"/>
          </a:xfrm>
          <a:prstGeom prst="roundRect">
            <a:avLst>
              <a:gd name="adj" fmla="val 5057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400"/>
              <a:buFont typeface="Arial"/>
              <a:buNone/>
              <a:defRPr/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9pPr>
          </a:lstStyle>
          <a:p>
            <a:endParaRPr/>
          </a:p>
        </p:txBody>
      </p:sp>
      <p:pic>
        <p:nvPicPr>
          <p:cNvPr id="290" name="Shape 2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44000" y="76185"/>
            <a:ext cx="1323429" cy="2396081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Shape 291"/>
          <p:cNvSpPr txBox="1">
            <a:spLocks noGrp="1"/>
          </p:cNvSpPr>
          <p:nvPr>
            <p:ph type="title"/>
          </p:nvPr>
        </p:nvSpPr>
        <p:spPr>
          <a:xfrm>
            <a:off x="144000" y="144000"/>
            <a:ext cx="8855999" cy="11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pic>
        <p:nvPicPr>
          <p:cNvPr id="292" name="Shape 2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4395" y="6283921"/>
            <a:ext cx="8855208" cy="434377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Shape 293"/>
          <p:cNvSpPr txBox="1">
            <a:spLocks noGrp="1"/>
          </p:cNvSpPr>
          <p:nvPr>
            <p:ph type="ftr" idx="11"/>
          </p:nvPr>
        </p:nvSpPr>
        <p:spPr>
          <a:xfrm>
            <a:off x="142875" y="6282000"/>
            <a:ext cx="6480000" cy="431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294" name="Shape 294"/>
          <p:cNvSpPr txBox="1">
            <a:spLocks noGrp="1"/>
          </p:cNvSpPr>
          <p:nvPr>
            <p:ph type="dt" idx="10"/>
          </p:nvPr>
        </p:nvSpPr>
        <p:spPr>
          <a:xfrm>
            <a:off x="5622975" y="6373219"/>
            <a:ext cx="2133599" cy="149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295" name="Shape 295"/>
          <p:cNvSpPr txBox="1">
            <a:spLocks noGrp="1"/>
          </p:cNvSpPr>
          <p:nvPr>
            <p:ph type="sldNum" idx="12"/>
          </p:nvPr>
        </p:nvSpPr>
        <p:spPr>
          <a:xfrm>
            <a:off x="7755967" y="6372000"/>
            <a:ext cx="438611" cy="218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457200" lvl="1" indent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914400" lvl="2" indent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1371600" lvl="3" indent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1828800" lvl="4" indent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2286000" lvl="5" indent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2743200" lvl="6" indent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3200400" lvl="7" indent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3657600" lvl="8" indent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to slide tekst links">
  <p:cSld name="Foto slide tekst links"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hape 297"/>
          <p:cNvSpPr>
            <a:spLocks noGrp="1"/>
          </p:cNvSpPr>
          <p:nvPr>
            <p:ph type="pic" idx="2"/>
          </p:nvPr>
        </p:nvSpPr>
        <p:spPr>
          <a:xfrm>
            <a:off x="142875" y="144463"/>
            <a:ext cx="8858249" cy="5992812"/>
          </a:xfrm>
          <a:prstGeom prst="roundRect">
            <a:avLst>
              <a:gd name="adj" fmla="val 2416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400"/>
              <a:buFont typeface="Arial"/>
              <a:buNone/>
              <a:defRPr/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298" name="Shape 298"/>
          <p:cNvSpPr>
            <a:spLocks noGrp="1"/>
          </p:cNvSpPr>
          <p:nvPr>
            <p:ph type="title"/>
          </p:nvPr>
        </p:nvSpPr>
        <p:spPr>
          <a:xfrm>
            <a:off x="287337" y="288000"/>
            <a:ext cx="4217986" cy="1152000"/>
          </a:xfrm>
          <a:prstGeom prst="roundRect">
            <a:avLst>
              <a:gd name="adj" fmla="val 12412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99" name="Shape 299"/>
          <p:cNvSpPr>
            <a:spLocks noGrp="1"/>
          </p:cNvSpPr>
          <p:nvPr>
            <p:ph type="body" idx="1"/>
          </p:nvPr>
        </p:nvSpPr>
        <p:spPr>
          <a:xfrm>
            <a:off x="287337" y="1584324"/>
            <a:ext cx="4213226" cy="2555478"/>
          </a:xfrm>
          <a:prstGeom prst="roundRect">
            <a:avLst>
              <a:gd name="adj" fmla="val 5184"/>
            </a:avLst>
          </a:prstGeom>
          <a:solidFill>
            <a:schemeClr val="lt1"/>
          </a:solidFill>
          <a:ln w="127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t" anchorCtr="0"/>
          <a:lstStyle>
            <a:lvl1pPr marL="457200" lvl="0" indent="-3175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/>
            </a:lvl1pPr>
            <a:lvl2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-"/>
              <a:defRPr/>
            </a:lvl2pPr>
            <a:lvl3pPr marL="1371600" lvl="2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-"/>
              <a:defRPr/>
            </a:lvl3pPr>
            <a:lvl4pPr marL="1828800" lvl="3" indent="-2286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5pPr>
            <a:lvl6pPr marL="2743200" lvl="5" indent="-317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/>
            </a:lvl6pPr>
            <a:lvl7pPr marL="3200400" lvl="6" indent="-317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/>
            </a:lvl7pPr>
            <a:lvl8pPr marL="3657600" lvl="7" indent="-317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/>
            </a:lvl8pPr>
            <a:lvl9pPr marL="4114800" lvl="8" indent="-317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/>
            </a:lvl9pPr>
          </a:lstStyle>
          <a:p>
            <a:endParaRPr/>
          </a:p>
        </p:txBody>
      </p:sp>
      <p:pic>
        <p:nvPicPr>
          <p:cNvPr id="300" name="Shape 30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144000" y="76185"/>
            <a:ext cx="1323429" cy="23960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Shape 3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395" y="6283921"/>
            <a:ext cx="8855208" cy="434377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Shape 302"/>
          <p:cNvSpPr txBox="1">
            <a:spLocks noGrp="1"/>
          </p:cNvSpPr>
          <p:nvPr>
            <p:ph type="ftr" idx="11"/>
          </p:nvPr>
        </p:nvSpPr>
        <p:spPr>
          <a:xfrm>
            <a:off x="142875" y="6282000"/>
            <a:ext cx="6480000" cy="431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303" name="Shape 303"/>
          <p:cNvSpPr txBox="1">
            <a:spLocks noGrp="1"/>
          </p:cNvSpPr>
          <p:nvPr>
            <p:ph type="dt" idx="10"/>
          </p:nvPr>
        </p:nvSpPr>
        <p:spPr>
          <a:xfrm>
            <a:off x="5622975" y="6373219"/>
            <a:ext cx="2133599" cy="149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304" name="Shape 304"/>
          <p:cNvSpPr txBox="1">
            <a:spLocks noGrp="1"/>
          </p:cNvSpPr>
          <p:nvPr>
            <p:ph type="sldNum" idx="12"/>
          </p:nvPr>
        </p:nvSpPr>
        <p:spPr>
          <a:xfrm>
            <a:off x="7755967" y="6372000"/>
            <a:ext cx="438611" cy="218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457200" lvl="1" indent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914400" lvl="2" indent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1371600" lvl="3" indent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1828800" lvl="4" indent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2286000" lvl="5" indent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2743200" lvl="6" indent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3200400" lvl="7" indent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3657600" lvl="8" indent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to slide, tekst rechts">
  <p:cSld name="Foto slide, tekst rechts"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Shape 306"/>
          <p:cNvSpPr>
            <a:spLocks noGrp="1"/>
          </p:cNvSpPr>
          <p:nvPr>
            <p:ph type="pic" idx="2"/>
          </p:nvPr>
        </p:nvSpPr>
        <p:spPr>
          <a:xfrm>
            <a:off x="142875" y="144463"/>
            <a:ext cx="8858249" cy="5992812"/>
          </a:xfrm>
          <a:prstGeom prst="roundRect">
            <a:avLst>
              <a:gd name="adj" fmla="val 2416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400"/>
              <a:buFont typeface="Arial"/>
              <a:buNone/>
              <a:defRPr/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307" name="Shape 307"/>
          <p:cNvSpPr>
            <a:spLocks noGrp="1"/>
          </p:cNvSpPr>
          <p:nvPr>
            <p:ph type="body" idx="1"/>
          </p:nvPr>
        </p:nvSpPr>
        <p:spPr>
          <a:xfrm>
            <a:off x="4645025" y="1584324"/>
            <a:ext cx="4211637" cy="2555478"/>
          </a:xfrm>
          <a:prstGeom prst="roundRect">
            <a:avLst>
              <a:gd name="adj" fmla="val 5184"/>
            </a:avLst>
          </a:prstGeom>
          <a:solidFill>
            <a:schemeClr val="lt1"/>
          </a:solidFill>
          <a:ln w="127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t" anchorCtr="0"/>
          <a:lstStyle>
            <a:lvl1pPr marL="457200" lvl="0" indent="-3175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/>
            </a:lvl1pPr>
            <a:lvl2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-"/>
              <a:defRPr/>
            </a:lvl2pPr>
            <a:lvl3pPr marL="1371600" lvl="2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-"/>
              <a:defRPr/>
            </a:lvl3pPr>
            <a:lvl4pPr marL="1828800" lvl="3" indent="-2286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5pPr>
            <a:lvl6pPr marL="2743200" lvl="5" indent="-317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/>
            </a:lvl6pPr>
            <a:lvl7pPr marL="3200400" lvl="6" indent="-317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/>
            </a:lvl7pPr>
            <a:lvl8pPr marL="3657600" lvl="7" indent="-317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/>
            </a:lvl8pPr>
            <a:lvl9pPr marL="4114800" lvl="8" indent="-317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/>
            </a:lvl9pPr>
          </a:lstStyle>
          <a:p>
            <a:endParaRPr/>
          </a:p>
        </p:txBody>
      </p:sp>
      <p:sp>
        <p:nvSpPr>
          <p:cNvPr id="308" name="Shape 308"/>
          <p:cNvSpPr>
            <a:spLocks noGrp="1"/>
          </p:cNvSpPr>
          <p:nvPr>
            <p:ph type="title"/>
          </p:nvPr>
        </p:nvSpPr>
        <p:spPr>
          <a:xfrm>
            <a:off x="4645026" y="287998"/>
            <a:ext cx="4211637" cy="1152000"/>
          </a:xfrm>
          <a:prstGeom prst="roundRect">
            <a:avLst>
              <a:gd name="adj" fmla="val 12412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pic>
        <p:nvPicPr>
          <p:cNvPr id="309" name="Shape 30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144000" y="76185"/>
            <a:ext cx="1323429" cy="23960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Shape 3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395" y="6283921"/>
            <a:ext cx="8855208" cy="434377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Shape 311"/>
          <p:cNvSpPr txBox="1">
            <a:spLocks noGrp="1"/>
          </p:cNvSpPr>
          <p:nvPr>
            <p:ph type="ftr" idx="11"/>
          </p:nvPr>
        </p:nvSpPr>
        <p:spPr>
          <a:xfrm>
            <a:off x="142875" y="6282000"/>
            <a:ext cx="6480000" cy="431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312" name="Shape 312"/>
          <p:cNvSpPr txBox="1">
            <a:spLocks noGrp="1"/>
          </p:cNvSpPr>
          <p:nvPr>
            <p:ph type="dt" idx="10"/>
          </p:nvPr>
        </p:nvSpPr>
        <p:spPr>
          <a:xfrm>
            <a:off x="5622975" y="6373219"/>
            <a:ext cx="2133599" cy="149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313" name="Shape 313"/>
          <p:cNvSpPr txBox="1">
            <a:spLocks noGrp="1"/>
          </p:cNvSpPr>
          <p:nvPr>
            <p:ph type="sldNum" idx="12"/>
          </p:nvPr>
        </p:nvSpPr>
        <p:spPr>
          <a:xfrm>
            <a:off x="7755967" y="6372000"/>
            <a:ext cx="438611" cy="218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457200" lvl="1" indent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914400" lvl="2" indent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1371600" lvl="3" indent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1828800" lvl="4" indent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2286000" lvl="5" indent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2743200" lvl="6" indent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3200400" lvl="7" indent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3657600" lvl="8" indent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co met header en footer">
  <p:cSld name="Blanco met header en footer"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" name="Shape 3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44000" y="144000"/>
            <a:ext cx="8855999" cy="115181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Shape 3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44000" y="76185"/>
            <a:ext cx="1323429" cy="2396081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Shape 317"/>
          <p:cNvSpPr txBox="1">
            <a:spLocks noGrp="1"/>
          </p:cNvSpPr>
          <p:nvPr>
            <p:ph type="title"/>
          </p:nvPr>
        </p:nvSpPr>
        <p:spPr>
          <a:xfrm>
            <a:off x="144000" y="144000"/>
            <a:ext cx="8855999" cy="11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pic>
        <p:nvPicPr>
          <p:cNvPr id="318" name="Shape 3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4395" y="6283921"/>
            <a:ext cx="8855208" cy="434377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Shape 319"/>
          <p:cNvSpPr txBox="1">
            <a:spLocks noGrp="1"/>
          </p:cNvSpPr>
          <p:nvPr>
            <p:ph type="ftr" idx="11"/>
          </p:nvPr>
        </p:nvSpPr>
        <p:spPr>
          <a:xfrm>
            <a:off x="142875" y="6282000"/>
            <a:ext cx="6480000" cy="431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320" name="Shape 320"/>
          <p:cNvSpPr txBox="1">
            <a:spLocks noGrp="1"/>
          </p:cNvSpPr>
          <p:nvPr>
            <p:ph type="dt" idx="10"/>
          </p:nvPr>
        </p:nvSpPr>
        <p:spPr>
          <a:xfrm>
            <a:off x="5622975" y="6373219"/>
            <a:ext cx="2133599" cy="149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321" name="Shape 321"/>
          <p:cNvSpPr txBox="1">
            <a:spLocks noGrp="1"/>
          </p:cNvSpPr>
          <p:nvPr>
            <p:ph type="sldNum" idx="12"/>
          </p:nvPr>
        </p:nvSpPr>
        <p:spPr>
          <a:xfrm>
            <a:off x="7755967" y="6372000"/>
            <a:ext cx="438611" cy="218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457200" lvl="1" indent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914400" lvl="2" indent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1371600" lvl="3" indent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1828800" lvl="4" indent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2286000" lvl="5" indent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2743200" lvl="6" indent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3200400" lvl="7" indent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3657600" lvl="8" indent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co met footer">
  <p:cSld name="Blanco met footer"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" name="Shape 3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44395" y="6283921"/>
            <a:ext cx="8855208" cy="434377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Shape 324"/>
          <p:cNvSpPr txBox="1">
            <a:spLocks noGrp="1"/>
          </p:cNvSpPr>
          <p:nvPr>
            <p:ph type="ftr" idx="11"/>
          </p:nvPr>
        </p:nvSpPr>
        <p:spPr>
          <a:xfrm>
            <a:off x="142875" y="6282000"/>
            <a:ext cx="6480000" cy="431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325" name="Shape 325"/>
          <p:cNvSpPr txBox="1">
            <a:spLocks noGrp="1"/>
          </p:cNvSpPr>
          <p:nvPr>
            <p:ph type="dt" idx="10"/>
          </p:nvPr>
        </p:nvSpPr>
        <p:spPr>
          <a:xfrm>
            <a:off x="5622975" y="6373219"/>
            <a:ext cx="2133599" cy="149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326" name="Shape 326"/>
          <p:cNvSpPr txBox="1">
            <a:spLocks noGrp="1"/>
          </p:cNvSpPr>
          <p:nvPr>
            <p:ph type="sldNum" idx="12"/>
          </p:nvPr>
        </p:nvSpPr>
        <p:spPr>
          <a:xfrm>
            <a:off x="7755967" y="6372000"/>
            <a:ext cx="438611" cy="218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457200" lvl="1" indent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914400" lvl="2" indent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1371600" lvl="3" indent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1828800" lvl="4" indent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2286000" lvl="5" indent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2743200" lvl="6" indent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3200400" lvl="7" indent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3657600" lvl="8" indent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inde slide Surf">
  <p:cSld name="Einde slide Surf"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Shape 329"/>
          <p:cNvSpPr/>
          <p:nvPr/>
        </p:nvSpPr>
        <p:spPr>
          <a:xfrm>
            <a:off x="142875" y="144000"/>
            <a:ext cx="8855999" cy="6570000"/>
          </a:xfrm>
          <a:prstGeom prst="roundRect">
            <a:avLst>
              <a:gd name="adj" fmla="val 2164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0" name="Shape 3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50808" y="2395427"/>
            <a:ext cx="439978" cy="487680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Shape 331"/>
          <p:cNvSpPr txBox="1"/>
          <p:nvPr/>
        </p:nvSpPr>
        <p:spPr>
          <a:xfrm>
            <a:off x="556324" y="4105535"/>
            <a:ext cx="518352" cy="4924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Verdana"/>
              <a:buNone/>
            </a:pPr>
            <a:r>
              <a:rPr lang="en-US" sz="3200" b="1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W</a:t>
            </a:r>
            <a:endParaRPr/>
          </a:p>
        </p:txBody>
      </p:sp>
      <p:pic>
        <p:nvPicPr>
          <p:cNvPr id="332" name="Shape 3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2212" y="838200"/>
            <a:ext cx="503999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Shape 3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2212" y="4980592"/>
            <a:ext cx="432000" cy="431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Shape 3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2212" y="1580813"/>
            <a:ext cx="503999" cy="431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Shape 3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5831" y="3265722"/>
            <a:ext cx="4572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Shape 336"/>
          <p:cNvSpPr txBox="1">
            <a:spLocks noGrp="1"/>
          </p:cNvSpPr>
          <p:nvPr>
            <p:ph type="body" idx="1"/>
          </p:nvPr>
        </p:nvSpPr>
        <p:spPr>
          <a:xfrm>
            <a:off x="1259720" y="883200"/>
            <a:ext cx="759694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286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3pPr>
            <a:lvl4pPr marL="1828800" lvl="3" indent="-228600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337" name="Shape 337"/>
          <p:cNvSpPr txBox="1">
            <a:spLocks noGrp="1"/>
          </p:cNvSpPr>
          <p:nvPr>
            <p:ph type="body" idx="2"/>
          </p:nvPr>
        </p:nvSpPr>
        <p:spPr>
          <a:xfrm>
            <a:off x="1259720" y="1621333"/>
            <a:ext cx="759694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286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3pPr>
            <a:lvl4pPr marL="1828800" lvl="3" indent="-228600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338" name="Shape 338"/>
          <p:cNvSpPr txBox="1">
            <a:spLocks noGrp="1"/>
          </p:cNvSpPr>
          <p:nvPr>
            <p:ph type="body" idx="3"/>
          </p:nvPr>
        </p:nvSpPr>
        <p:spPr>
          <a:xfrm>
            <a:off x="1259720" y="2504267"/>
            <a:ext cx="759694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286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3pPr>
            <a:lvl4pPr marL="1828800" lvl="3" indent="-228600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339" name="Shape 339"/>
          <p:cNvSpPr txBox="1">
            <a:spLocks noGrp="1"/>
          </p:cNvSpPr>
          <p:nvPr>
            <p:ph type="body" idx="4"/>
          </p:nvPr>
        </p:nvSpPr>
        <p:spPr>
          <a:xfrm>
            <a:off x="1259720" y="3359321"/>
            <a:ext cx="759694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286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3pPr>
            <a:lvl4pPr marL="1828800" lvl="3" indent="-228600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340" name="Shape 340"/>
          <p:cNvSpPr txBox="1">
            <a:spLocks noGrp="1"/>
          </p:cNvSpPr>
          <p:nvPr>
            <p:ph type="body" idx="5"/>
          </p:nvPr>
        </p:nvSpPr>
        <p:spPr>
          <a:xfrm>
            <a:off x="1259720" y="4216757"/>
            <a:ext cx="759694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286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3pPr>
            <a:lvl4pPr marL="1828800" lvl="3" indent="-228600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341" name="Shape 341"/>
          <p:cNvSpPr txBox="1">
            <a:spLocks noGrp="1"/>
          </p:cNvSpPr>
          <p:nvPr>
            <p:ph type="body" idx="6"/>
          </p:nvPr>
        </p:nvSpPr>
        <p:spPr>
          <a:xfrm>
            <a:off x="1259720" y="5061592"/>
            <a:ext cx="759694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286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3pPr>
            <a:lvl4pPr marL="1828800" lvl="3" indent="-228600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342" name="Shape 342"/>
          <p:cNvSpPr txBox="1">
            <a:spLocks noGrp="1"/>
          </p:cNvSpPr>
          <p:nvPr>
            <p:ph type="body" idx="7"/>
          </p:nvPr>
        </p:nvSpPr>
        <p:spPr>
          <a:xfrm>
            <a:off x="2114025" y="5889128"/>
            <a:ext cx="6742635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286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3pPr>
            <a:lvl4pPr marL="1828800" lvl="3" indent="-228600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>
            <a:endParaRPr/>
          </a:p>
        </p:txBody>
      </p:sp>
      <p:pic>
        <p:nvPicPr>
          <p:cNvPr id="343" name="Shape 34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76262" y="5869819"/>
            <a:ext cx="1474749" cy="518662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Shape 34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318419" y="5547642"/>
            <a:ext cx="2247431" cy="8408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inde slide Surf blanco">
  <p:cSld name="Einde slide Surf blanco"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Shape 346"/>
          <p:cNvSpPr/>
          <p:nvPr/>
        </p:nvSpPr>
        <p:spPr>
          <a:xfrm>
            <a:off x="142875" y="144000"/>
            <a:ext cx="8855999" cy="6570000"/>
          </a:xfrm>
          <a:prstGeom prst="roundRect">
            <a:avLst>
              <a:gd name="adj" fmla="val 2164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7" name="Shape 34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318419" y="5547642"/>
            <a:ext cx="2247431" cy="8408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inde slide">
  <p:cSld name="Einde slide"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Shape 349"/>
          <p:cNvSpPr/>
          <p:nvPr/>
        </p:nvSpPr>
        <p:spPr>
          <a:xfrm>
            <a:off x="142875" y="144000"/>
            <a:ext cx="8855999" cy="6570000"/>
          </a:xfrm>
          <a:prstGeom prst="roundRect">
            <a:avLst>
              <a:gd name="adj" fmla="val 2164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0" name="Shape 3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66605" y="5535323"/>
            <a:ext cx="3888432" cy="8531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inde slide Surf blanco en logo CC">
  <p:cSld name="Einde slide Surf blanco en logo CC"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Shape 352"/>
          <p:cNvSpPr/>
          <p:nvPr/>
        </p:nvSpPr>
        <p:spPr>
          <a:xfrm>
            <a:off x="142875" y="144000"/>
            <a:ext cx="8855999" cy="6570000"/>
          </a:xfrm>
          <a:prstGeom prst="roundRect">
            <a:avLst>
              <a:gd name="adj" fmla="val 2164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3" name="Shape 35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76262" y="5869819"/>
            <a:ext cx="1474749" cy="51866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Shape 3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18419" y="5547642"/>
            <a:ext cx="2247431" cy="8408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ind slide met logo CC">
  <p:cSld name="Eind slide met logo CC"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Shape 356"/>
          <p:cNvSpPr/>
          <p:nvPr/>
        </p:nvSpPr>
        <p:spPr>
          <a:xfrm>
            <a:off x="142875" y="144000"/>
            <a:ext cx="8855999" cy="6570000"/>
          </a:xfrm>
          <a:prstGeom prst="roundRect">
            <a:avLst>
              <a:gd name="adj" fmla="val 2164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7" name="Shape 35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66605" y="5535323"/>
            <a:ext cx="3888432" cy="853158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Shape 3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6262" y="5869819"/>
            <a:ext cx="1474749" cy="5186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oorblad, foto 3">
  <p:cSld name="Voorblad, foto 3">
    <p:bg>
      <p:bgPr>
        <a:solidFill>
          <a:schemeClr val="lt1"/>
        </a:solid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Shape 4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Shape 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685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Shape 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9187" y="293687"/>
            <a:ext cx="8568000" cy="1837089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Shape 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4000" y="5562000"/>
            <a:ext cx="8855999" cy="1151814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Shape 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5283453"/>
            <a:ext cx="9143999" cy="396239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Shape 48"/>
          <p:cNvSpPr txBox="1">
            <a:spLocks noGrp="1"/>
          </p:cNvSpPr>
          <p:nvPr>
            <p:ph type="subTitle" idx="1"/>
          </p:nvPr>
        </p:nvSpPr>
        <p:spPr>
          <a:xfrm>
            <a:off x="288000" y="1548000"/>
            <a:ext cx="8567999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/>
            </a:lvl1pPr>
            <a:lvl2pPr marL="45720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/>
            </a:lvl2pPr>
            <a:lvl3pPr marL="91440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/>
            </a:lvl3pPr>
            <a:lvl4pPr marL="1371600" marR="0" lvl="3" indent="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/>
            </a:lvl4pPr>
            <a:lvl5pPr marL="182880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/>
            </a:lvl5pPr>
            <a:lvl6pPr marL="2286000" marR="0" lvl="5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/>
            </a:lvl6pPr>
            <a:lvl7pPr marL="2743200" marR="0" lvl="6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/>
            </a:lvl7pPr>
            <a:lvl8pPr marL="3200400" marR="0" lvl="7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/>
            </a:lvl8pPr>
            <a:lvl9pPr marL="3657600" marR="0" lvl="8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ctrTitle"/>
          </p:nvPr>
        </p:nvSpPr>
        <p:spPr>
          <a:xfrm>
            <a:off x="288000" y="288000"/>
            <a:ext cx="8567999" cy="11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/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2pPr>
            <a:lvl3pPr marL="0" marR="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0" marR="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0" marR="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0" marR="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0" marR="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0" marR="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0" marR="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ftr" idx="11"/>
          </p:nvPr>
        </p:nvSpPr>
        <p:spPr>
          <a:xfrm>
            <a:off x="142875" y="5562000"/>
            <a:ext cx="6480000" cy="11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body" idx="2"/>
          </p:nvPr>
        </p:nvSpPr>
        <p:spPr>
          <a:xfrm>
            <a:off x="144000" y="5562000"/>
            <a:ext cx="6768937" cy="11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lvl="0" indent="-2286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3pPr>
            <a:lvl4pPr marL="1828800" lvl="3" indent="-228600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inde slide met tekst logo Surf">
  <p:cSld name="Einde slide met tekst logo Surf"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Shape 360"/>
          <p:cNvSpPr/>
          <p:nvPr/>
        </p:nvSpPr>
        <p:spPr>
          <a:xfrm>
            <a:off x="142875" y="144000"/>
            <a:ext cx="8855999" cy="6570000"/>
          </a:xfrm>
          <a:prstGeom prst="roundRect">
            <a:avLst>
              <a:gd name="adj" fmla="val 2164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1" name="Shape 361"/>
          <p:cNvSpPr txBox="1">
            <a:spLocks noGrp="1"/>
          </p:cNvSpPr>
          <p:nvPr>
            <p:ph type="body" idx="1"/>
          </p:nvPr>
        </p:nvSpPr>
        <p:spPr>
          <a:xfrm>
            <a:off x="576262" y="1412874"/>
            <a:ext cx="3994150" cy="3511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286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3pPr>
            <a:lvl4pPr marL="1828800" lvl="3" indent="-228600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>
            <a:endParaRPr/>
          </a:p>
        </p:txBody>
      </p:sp>
      <p:pic>
        <p:nvPicPr>
          <p:cNvPr id="362" name="Shape 36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318419" y="5547642"/>
            <a:ext cx="2247431" cy="8408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inde slide met tekst">
  <p:cSld name="Einde slide met tekst"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Shape 364"/>
          <p:cNvSpPr/>
          <p:nvPr/>
        </p:nvSpPr>
        <p:spPr>
          <a:xfrm>
            <a:off x="142875" y="144000"/>
            <a:ext cx="8855999" cy="6570000"/>
          </a:xfrm>
          <a:prstGeom prst="roundRect">
            <a:avLst>
              <a:gd name="adj" fmla="val 2164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5" name="Shape 365"/>
          <p:cNvSpPr txBox="1">
            <a:spLocks noGrp="1"/>
          </p:cNvSpPr>
          <p:nvPr>
            <p:ph type="body" idx="1"/>
          </p:nvPr>
        </p:nvSpPr>
        <p:spPr>
          <a:xfrm>
            <a:off x="576262" y="1412874"/>
            <a:ext cx="3994150" cy="3511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286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3pPr>
            <a:lvl4pPr marL="1828800" lvl="3" indent="-228600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>
            <a:endParaRPr/>
          </a:p>
        </p:txBody>
      </p:sp>
      <p:pic>
        <p:nvPicPr>
          <p:cNvPr id="366" name="Shape 36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66605" y="5535323"/>
            <a:ext cx="3888432" cy="8531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inde slide met tekst, logo Surf en logo CC">
  <p:cSld name="Einde slide met tekst, logo Surf en logo CC"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Shape 368"/>
          <p:cNvSpPr/>
          <p:nvPr/>
        </p:nvSpPr>
        <p:spPr>
          <a:xfrm>
            <a:off x="142875" y="144000"/>
            <a:ext cx="8855999" cy="6570000"/>
          </a:xfrm>
          <a:prstGeom prst="roundRect">
            <a:avLst>
              <a:gd name="adj" fmla="val 2164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9" name="Shape 369"/>
          <p:cNvSpPr txBox="1">
            <a:spLocks noGrp="1"/>
          </p:cNvSpPr>
          <p:nvPr>
            <p:ph type="body" idx="1"/>
          </p:nvPr>
        </p:nvSpPr>
        <p:spPr>
          <a:xfrm>
            <a:off x="576262" y="1412874"/>
            <a:ext cx="3994150" cy="3511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286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3pPr>
            <a:lvl4pPr marL="1828800" lvl="3" indent="-228600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>
            <a:endParaRPr/>
          </a:p>
        </p:txBody>
      </p:sp>
      <p:pic>
        <p:nvPicPr>
          <p:cNvPr id="370" name="Shape 37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76262" y="5869819"/>
            <a:ext cx="1474749" cy="518662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Shape 3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18419" y="5547642"/>
            <a:ext cx="2247431" cy="8408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inde slide met tekst en logo CC">
  <p:cSld name="Einde slide met tekst en logo CC"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Shape 373"/>
          <p:cNvSpPr/>
          <p:nvPr/>
        </p:nvSpPr>
        <p:spPr>
          <a:xfrm>
            <a:off x="142875" y="144000"/>
            <a:ext cx="8855999" cy="6570000"/>
          </a:xfrm>
          <a:prstGeom prst="roundRect">
            <a:avLst>
              <a:gd name="adj" fmla="val 2164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4" name="Shape 374"/>
          <p:cNvSpPr txBox="1">
            <a:spLocks noGrp="1"/>
          </p:cNvSpPr>
          <p:nvPr>
            <p:ph type="body" idx="1"/>
          </p:nvPr>
        </p:nvSpPr>
        <p:spPr>
          <a:xfrm>
            <a:off x="576262" y="1412874"/>
            <a:ext cx="3994150" cy="3511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286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3pPr>
            <a:lvl4pPr marL="1828800" lvl="3" indent="-228600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>
            <a:endParaRPr/>
          </a:p>
        </p:txBody>
      </p:sp>
      <p:pic>
        <p:nvPicPr>
          <p:cNvPr id="375" name="Shape 37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66605" y="5535323"/>
            <a:ext cx="3888432" cy="853158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Shape 3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6262" y="5869819"/>
            <a:ext cx="1474749" cy="5186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inde slide met personalia logo Surf">
  <p:cSld name="Einde slide met personalia logo Surf"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Shape 378"/>
          <p:cNvSpPr/>
          <p:nvPr/>
        </p:nvSpPr>
        <p:spPr>
          <a:xfrm>
            <a:off x="142875" y="144000"/>
            <a:ext cx="8855999" cy="6570000"/>
          </a:xfrm>
          <a:prstGeom prst="roundRect">
            <a:avLst>
              <a:gd name="adj" fmla="val 2164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9" name="Shape 379"/>
          <p:cNvSpPr txBox="1">
            <a:spLocks noGrp="1"/>
          </p:cNvSpPr>
          <p:nvPr>
            <p:ph type="body" idx="1"/>
          </p:nvPr>
        </p:nvSpPr>
        <p:spPr>
          <a:xfrm>
            <a:off x="576262" y="1412875"/>
            <a:ext cx="399415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286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3pPr>
            <a:lvl4pPr marL="1828800" lvl="3" indent="-228600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380" name="Shape 380"/>
          <p:cNvSpPr txBox="1"/>
          <p:nvPr/>
        </p:nvSpPr>
        <p:spPr>
          <a:xfrm>
            <a:off x="576262" y="1886633"/>
            <a:ext cx="3994612" cy="246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lang="en-US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www.surfsara.nl</a:t>
            </a:r>
            <a:endParaRPr/>
          </a:p>
        </p:txBody>
      </p:sp>
      <p:sp>
        <p:nvSpPr>
          <p:cNvPr id="381" name="Shape 381"/>
          <p:cNvSpPr txBox="1">
            <a:spLocks noGrp="1"/>
          </p:cNvSpPr>
          <p:nvPr>
            <p:ph type="body" idx="2"/>
          </p:nvPr>
        </p:nvSpPr>
        <p:spPr>
          <a:xfrm>
            <a:off x="576262" y="1649753"/>
            <a:ext cx="399415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286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3pPr>
            <a:lvl4pPr marL="1828800" lvl="3" indent="-228600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>
            <a:endParaRPr/>
          </a:p>
        </p:txBody>
      </p:sp>
      <p:pic>
        <p:nvPicPr>
          <p:cNvPr id="382" name="Shape 38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318419" y="5547642"/>
            <a:ext cx="2247431" cy="8408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inde slide met personalia">
  <p:cSld name="Einde slide met personalia"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Shape 384"/>
          <p:cNvSpPr/>
          <p:nvPr/>
        </p:nvSpPr>
        <p:spPr>
          <a:xfrm>
            <a:off x="142875" y="144000"/>
            <a:ext cx="8855999" cy="6570000"/>
          </a:xfrm>
          <a:prstGeom prst="roundRect">
            <a:avLst>
              <a:gd name="adj" fmla="val 2164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5" name="Shape 385"/>
          <p:cNvSpPr txBox="1">
            <a:spLocks noGrp="1"/>
          </p:cNvSpPr>
          <p:nvPr>
            <p:ph type="body" idx="1"/>
          </p:nvPr>
        </p:nvSpPr>
        <p:spPr>
          <a:xfrm>
            <a:off x="576262" y="1412875"/>
            <a:ext cx="399415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286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3pPr>
            <a:lvl4pPr marL="1828800" lvl="3" indent="-228600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386" name="Shape 386"/>
          <p:cNvSpPr txBox="1"/>
          <p:nvPr/>
        </p:nvSpPr>
        <p:spPr>
          <a:xfrm>
            <a:off x="576262" y="1886633"/>
            <a:ext cx="3994612" cy="246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lang="en-US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www.surfsara.nl</a:t>
            </a:r>
            <a:endParaRPr/>
          </a:p>
        </p:txBody>
      </p:sp>
      <p:sp>
        <p:nvSpPr>
          <p:cNvPr id="387" name="Shape 387"/>
          <p:cNvSpPr txBox="1">
            <a:spLocks noGrp="1"/>
          </p:cNvSpPr>
          <p:nvPr>
            <p:ph type="body" idx="2"/>
          </p:nvPr>
        </p:nvSpPr>
        <p:spPr>
          <a:xfrm>
            <a:off x="576262" y="1649753"/>
            <a:ext cx="399415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286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3pPr>
            <a:lvl4pPr marL="1828800" lvl="3" indent="-228600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>
            <a:endParaRPr/>
          </a:p>
        </p:txBody>
      </p:sp>
      <p:pic>
        <p:nvPicPr>
          <p:cNvPr id="388" name="Shape 38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66605" y="5535323"/>
            <a:ext cx="3888432" cy="8531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inde slide met personalia, logo Surf en logo CC">
  <p:cSld name="Einde slide met personalia, logo Surf en logo CC"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Shape 390"/>
          <p:cNvSpPr/>
          <p:nvPr/>
        </p:nvSpPr>
        <p:spPr>
          <a:xfrm>
            <a:off x="142875" y="144000"/>
            <a:ext cx="8855999" cy="6570000"/>
          </a:xfrm>
          <a:prstGeom prst="roundRect">
            <a:avLst>
              <a:gd name="adj" fmla="val 2164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1" name="Shape 391"/>
          <p:cNvSpPr txBox="1">
            <a:spLocks noGrp="1"/>
          </p:cNvSpPr>
          <p:nvPr>
            <p:ph type="body" idx="1"/>
          </p:nvPr>
        </p:nvSpPr>
        <p:spPr>
          <a:xfrm>
            <a:off x="576262" y="1412875"/>
            <a:ext cx="399415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286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3pPr>
            <a:lvl4pPr marL="1828800" lvl="3" indent="-228600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392" name="Shape 392"/>
          <p:cNvSpPr txBox="1"/>
          <p:nvPr/>
        </p:nvSpPr>
        <p:spPr>
          <a:xfrm>
            <a:off x="576262" y="1886633"/>
            <a:ext cx="3994612" cy="246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lang="en-US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www.surfsara.nl</a:t>
            </a:r>
            <a:endParaRPr/>
          </a:p>
        </p:txBody>
      </p:sp>
      <p:sp>
        <p:nvSpPr>
          <p:cNvPr id="393" name="Shape 393"/>
          <p:cNvSpPr txBox="1">
            <a:spLocks noGrp="1"/>
          </p:cNvSpPr>
          <p:nvPr>
            <p:ph type="body" idx="2"/>
          </p:nvPr>
        </p:nvSpPr>
        <p:spPr>
          <a:xfrm>
            <a:off x="576262" y="1649753"/>
            <a:ext cx="399415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286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3pPr>
            <a:lvl4pPr marL="1828800" lvl="3" indent="-228600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>
            <a:endParaRPr/>
          </a:p>
        </p:txBody>
      </p:sp>
      <p:pic>
        <p:nvPicPr>
          <p:cNvPr id="394" name="Shape 39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76262" y="5869819"/>
            <a:ext cx="1474749" cy="518662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Shape 3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18419" y="5547642"/>
            <a:ext cx="2247431" cy="8408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inde slide met personalia en logo CC">
  <p:cSld name="Einde slide met personalia en logo CC"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Shape 397"/>
          <p:cNvSpPr/>
          <p:nvPr/>
        </p:nvSpPr>
        <p:spPr>
          <a:xfrm>
            <a:off x="142875" y="144000"/>
            <a:ext cx="8855999" cy="6570000"/>
          </a:xfrm>
          <a:prstGeom prst="roundRect">
            <a:avLst>
              <a:gd name="adj" fmla="val 2164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8" name="Shape 398"/>
          <p:cNvSpPr txBox="1">
            <a:spLocks noGrp="1"/>
          </p:cNvSpPr>
          <p:nvPr>
            <p:ph type="body" idx="1"/>
          </p:nvPr>
        </p:nvSpPr>
        <p:spPr>
          <a:xfrm>
            <a:off x="576262" y="1412875"/>
            <a:ext cx="399415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286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3pPr>
            <a:lvl4pPr marL="1828800" lvl="3" indent="-228600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399" name="Shape 399"/>
          <p:cNvSpPr txBox="1"/>
          <p:nvPr/>
        </p:nvSpPr>
        <p:spPr>
          <a:xfrm>
            <a:off x="576262" y="1886633"/>
            <a:ext cx="3994612" cy="246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lang="en-US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www.surfsara.nl</a:t>
            </a:r>
            <a:endParaRPr/>
          </a:p>
        </p:txBody>
      </p:sp>
      <p:sp>
        <p:nvSpPr>
          <p:cNvPr id="400" name="Shape 400"/>
          <p:cNvSpPr txBox="1">
            <a:spLocks noGrp="1"/>
          </p:cNvSpPr>
          <p:nvPr>
            <p:ph type="body" idx="2"/>
          </p:nvPr>
        </p:nvSpPr>
        <p:spPr>
          <a:xfrm>
            <a:off x="576262" y="1649753"/>
            <a:ext cx="399415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286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3pPr>
            <a:lvl4pPr marL="1828800" lvl="3" indent="-228600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>
            <a:endParaRPr/>
          </a:p>
        </p:txBody>
      </p:sp>
      <p:pic>
        <p:nvPicPr>
          <p:cNvPr id="401" name="Shape 40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66605" y="5535323"/>
            <a:ext cx="3888432" cy="853158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Shape 4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6262" y="5869819"/>
            <a:ext cx="1474749" cy="5186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inde slide LOGO Surf">
  <p:cSld name="Einde slide LOGO Surf"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Shape 404"/>
          <p:cNvSpPr/>
          <p:nvPr/>
        </p:nvSpPr>
        <p:spPr>
          <a:xfrm>
            <a:off x="142875" y="144000"/>
            <a:ext cx="8855999" cy="6570000"/>
          </a:xfrm>
          <a:prstGeom prst="roundRect">
            <a:avLst>
              <a:gd name="adj" fmla="val 2164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Shape 40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306076" y="5547642"/>
            <a:ext cx="2272119" cy="8473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inde slide_2">
  <p:cSld name="Einde slide_2"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Shape 407"/>
          <p:cNvSpPr/>
          <p:nvPr/>
        </p:nvSpPr>
        <p:spPr>
          <a:xfrm>
            <a:off x="142875" y="144000"/>
            <a:ext cx="8855999" cy="6570000"/>
          </a:xfrm>
          <a:prstGeom prst="roundRect">
            <a:avLst>
              <a:gd name="adj" fmla="val 2164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8" name="Shape 40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70666" y="5545053"/>
            <a:ext cx="3875983" cy="8473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slide, 1 kolom">
  <p:cSld name="Content slide, 1 kolom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Shape 5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44000" y="144000"/>
            <a:ext cx="8855999" cy="1151814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Shape 54"/>
          <p:cNvSpPr/>
          <p:nvPr/>
        </p:nvSpPr>
        <p:spPr>
          <a:xfrm>
            <a:off x="142875" y="1441450"/>
            <a:ext cx="8855999" cy="4695825"/>
          </a:xfrm>
          <a:prstGeom prst="roundRect">
            <a:avLst>
              <a:gd name="adj" fmla="val 2940"/>
            </a:avLst>
          </a:prstGeom>
          <a:noFill/>
          <a:ln w="127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Shape 55"/>
          <p:cNvSpPr txBox="1">
            <a:spLocks noGrp="1"/>
          </p:cNvSpPr>
          <p:nvPr>
            <p:ph type="title"/>
          </p:nvPr>
        </p:nvSpPr>
        <p:spPr>
          <a:xfrm>
            <a:off x="144000" y="143998"/>
            <a:ext cx="8855999" cy="1154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body" idx="1"/>
          </p:nvPr>
        </p:nvSpPr>
        <p:spPr>
          <a:xfrm>
            <a:off x="287337" y="1584325"/>
            <a:ext cx="8567999" cy="4408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/>
            </a:lvl1pPr>
            <a:lvl2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-"/>
              <a:defRPr/>
            </a:lvl2pPr>
            <a:lvl3pPr marL="1371600" lvl="2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-"/>
              <a:defRPr/>
            </a:lvl3pPr>
            <a:lvl4pPr marL="1828800" lvl="3" indent="-2286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5pPr>
            <a:lvl6pPr marL="2743200" lvl="5" indent="-317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/>
            </a:lvl6pPr>
            <a:lvl7pPr marL="3200400" lvl="6" indent="-317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/>
            </a:lvl7pPr>
            <a:lvl8pPr marL="3657600" lvl="7" indent="-317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/>
            </a:lvl8pPr>
            <a:lvl9pPr marL="4114800" lvl="8" indent="-317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/>
            </a:lvl9pPr>
          </a:lstStyle>
          <a:p>
            <a:endParaRPr/>
          </a:p>
        </p:txBody>
      </p:sp>
      <p:pic>
        <p:nvPicPr>
          <p:cNvPr id="57" name="Shape 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44000" y="76185"/>
            <a:ext cx="1323429" cy="2396081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Shape 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4395" y="6283921"/>
            <a:ext cx="8855208" cy="434377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Shape 59"/>
          <p:cNvSpPr txBox="1">
            <a:spLocks noGrp="1"/>
          </p:cNvSpPr>
          <p:nvPr>
            <p:ph type="ftr" idx="11"/>
          </p:nvPr>
        </p:nvSpPr>
        <p:spPr>
          <a:xfrm>
            <a:off x="142875" y="6282000"/>
            <a:ext cx="6480000" cy="431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dt" idx="10"/>
          </p:nvPr>
        </p:nvSpPr>
        <p:spPr>
          <a:xfrm>
            <a:off x="5622975" y="6373219"/>
            <a:ext cx="2133599" cy="149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sldNum" idx="12"/>
          </p:nvPr>
        </p:nvSpPr>
        <p:spPr>
          <a:xfrm>
            <a:off x="7755967" y="6372000"/>
            <a:ext cx="438611" cy="218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457200" lvl="1" indent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914400" lvl="2" indent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1371600" lvl="3" indent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1828800" lvl="4" indent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2286000" lvl="5" indent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2743200" lvl="6" indent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3200400" lvl="7" indent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3657600" lvl="8" indent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inde slide LOGO Surf Logo CC">
  <p:cSld name="Einde slide LOGO Surf Logo CC"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Shape 410"/>
          <p:cNvSpPr/>
          <p:nvPr/>
        </p:nvSpPr>
        <p:spPr>
          <a:xfrm>
            <a:off x="142875" y="144000"/>
            <a:ext cx="8855999" cy="6570000"/>
          </a:xfrm>
          <a:prstGeom prst="roundRect">
            <a:avLst>
              <a:gd name="adj" fmla="val 2164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1" name="Shape 4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76262" y="5873748"/>
            <a:ext cx="1474749" cy="518662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Shape 4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06076" y="5547642"/>
            <a:ext cx="2272119" cy="8473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inde slide 2 met logo CC">
  <p:cSld name="Einde slide 2 met logo CC"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Shape 414"/>
          <p:cNvSpPr/>
          <p:nvPr/>
        </p:nvSpPr>
        <p:spPr>
          <a:xfrm>
            <a:off x="142875" y="144000"/>
            <a:ext cx="8855999" cy="6570000"/>
          </a:xfrm>
          <a:prstGeom prst="roundRect">
            <a:avLst>
              <a:gd name="adj" fmla="val 2164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5" name="Shape 4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70666" y="5545053"/>
            <a:ext cx="3875983" cy="847358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Shape 4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6262" y="5873748"/>
            <a:ext cx="1474749" cy="5186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slide, 1 kolom, geen footer">
  <p:cSld name="Content slide, 1 kolom, geen footer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Shape 6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44000" y="144000"/>
            <a:ext cx="8855999" cy="1151814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Shape 64"/>
          <p:cNvSpPr/>
          <p:nvPr/>
        </p:nvSpPr>
        <p:spPr>
          <a:xfrm>
            <a:off x="142875" y="1441450"/>
            <a:ext cx="8855999" cy="5272088"/>
          </a:xfrm>
          <a:prstGeom prst="roundRect">
            <a:avLst>
              <a:gd name="adj" fmla="val 2626"/>
            </a:avLst>
          </a:prstGeom>
          <a:noFill/>
          <a:ln w="127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287337" y="1584325"/>
            <a:ext cx="8567999" cy="4983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/>
            </a:lvl1pPr>
            <a:lvl2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-"/>
              <a:defRPr/>
            </a:lvl2pPr>
            <a:lvl3pPr marL="1371600" lvl="2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-"/>
              <a:defRPr/>
            </a:lvl3pPr>
            <a:lvl4pPr marL="1828800" lvl="3" indent="-2286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4pPr>
            <a:lvl5pPr marL="2286000" lvl="4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5pPr>
            <a:lvl6pPr marL="2743200" lvl="5" indent="-317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/>
            </a:lvl6pPr>
            <a:lvl7pPr marL="3200400" lvl="6" indent="-317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/>
            </a:lvl7pPr>
            <a:lvl8pPr marL="3657600" lvl="7" indent="-317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/>
            </a:lvl8pPr>
            <a:lvl9pPr marL="4114800" lvl="8" indent="-317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/>
            </a:lvl9pPr>
          </a:lstStyle>
          <a:p>
            <a:endParaRPr/>
          </a:p>
        </p:txBody>
      </p:sp>
      <p:pic>
        <p:nvPicPr>
          <p:cNvPr id="66" name="Shape 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44000" y="76185"/>
            <a:ext cx="1323429" cy="2396081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Shape 67"/>
          <p:cNvSpPr txBox="1">
            <a:spLocks noGrp="1"/>
          </p:cNvSpPr>
          <p:nvPr>
            <p:ph type="title"/>
          </p:nvPr>
        </p:nvSpPr>
        <p:spPr>
          <a:xfrm>
            <a:off x="144000" y="144000"/>
            <a:ext cx="8855999" cy="11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to slide, 1 kolom, geen footer">
  <p:cSld name="Foto slide, 1 kolom, geen footer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Shape 6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44000" y="144000"/>
            <a:ext cx="8855999" cy="1151814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Shape 70"/>
          <p:cNvSpPr>
            <a:spLocks noGrp="1"/>
          </p:cNvSpPr>
          <p:nvPr>
            <p:ph type="pic" idx="2"/>
          </p:nvPr>
        </p:nvSpPr>
        <p:spPr>
          <a:xfrm>
            <a:off x="142875" y="1441450"/>
            <a:ext cx="8855999" cy="5272088"/>
          </a:xfrm>
          <a:prstGeom prst="roundRect">
            <a:avLst>
              <a:gd name="adj" fmla="val 3062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400"/>
              <a:buFont typeface="Arial"/>
              <a:buNone/>
              <a:defRPr/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9pPr>
          </a:lstStyle>
          <a:p>
            <a:endParaRPr/>
          </a:p>
        </p:txBody>
      </p:sp>
      <p:pic>
        <p:nvPicPr>
          <p:cNvPr id="71" name="Shape 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44000" y="76185"/>
            <a:ext cx="1323429" cy="2396081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Shape 72"/>
          <p:cNvSpPr txBox="1">
            <a:spLocks noGrp="1"/>
          </p:cNvSpPr>
          <p:nvPr>
            <p:ph type="title"/>
          </p:nvPr>
        </p:nvSpPr>
        <p:spPr>
          <a:xfrm>
            <a:off x="144000" y="144000"/>
            <a:ext cx="8855999" cy="11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toslide met header en footer">
  <p:cSld name="Fotoslide met header en footer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Shape 7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44000" y="144000"/>
            <a:ext cx="8855999" cy="1151814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Shape 75"/>
          <p:cNvSpPr>
            <a:spLocks noGrp="1"/>
          </p:cNvSpPr>
          <p:nvPr>
            <p:ph type="pic" idx="2"/>
          </p:nvPr>
        </p:nvSpPr>
        <p:spPr>
          <a:xfrm>
            <a:off x="142875" y="1441450"/>
            <a:ext cx="8855999" cy="4695824"/>
          </a:xfrm>
          <a:prstGeom prst="roundRect">
            <a:avLst>
              <a:gd name="adj" fmla="val 3062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400"/>
              <a:buFont typeface="Arial"/>
              <a:buNone/>
              <a:defRPr/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title"/>
          </p:nvPr>
        </p:nvSpPr>
        <p:spPr>
          <a:xfrm>
            <a:off x="144000" y="144000"/>
            <a:ext cx="8855999" cy="11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pic>
        <p:nvPicPr>
          <p:cNvPr id="77" name="Shape 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395" y="6283921"/>
            <a:ext cx="8855208" cy="434377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Shape 78"/>
          <p:cNvSpPr txBox="1">
            <a:spLocks noGrp="1"/>
          </p:cNvSpPr>
          <p:nvPr>
            <p:ph type="ftr" idx="11"/>
          </p:nvPr>
        </p:nvSpPr>
        <p:spPr>
          <a:xfrm>
            <a:off x="142875" y="6282000"/>
            <a:ext cx="6480000" cy="431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dt" idx="10"/>
          </p:nvPr>
        </p:nvSpPr>
        <p:spPr>
          <a:xfrm>
            <a:off x="5622975" y="6373219"/>
            <a:ext cx="2133599" cy="149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sldNum" idx="12"/>
          </p:nvPr>
        </p:nvSpPr>
        <p:spPr>
          <a:xfrm>
            <a:off x="7755967" y="6372000"/>
            <a:ext cx="438611" cy="218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457200" lvl="1" indent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914400" lvl="2" indent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1371600" lvl="3" indent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1828800" lvl="4" indent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2286000" lvl="5" indent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2743200" lvl="6" indent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3200400" lvl="7" indent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3657600" lvl="8" indent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toslide met footer">
  <p:cSld name="Fotoslide met footer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>
            <a:spLocks noGrp="1"/>
          </p:cNvSpPr>
          <p:nvPr>
            <p:ph type="pic" idx="2"/>
          </p:nvPr>
        </p:nvSpPr>
        <p:spPr>
          <a:xfrm>
            <a:off x="142875" y="144463"/>
            <a:ext cx="8855999" cy="5992812"/>
          </a:xfrm>
          <a:prstGeom prst="roundRect">
            <a:avLst>
              <a:gd name="adj" fmla="val 2376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400"/>
              <a:buFont typeface="Arial"/>
              <a:buNone/>
              <a:defRPr/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9pPr>
          </a:lstStyle>
          <a:p>
            <a:endParaRPr/>
          </a:p>
        </p:txBody>
      </p:sp>
      <p:pic>
        <p:nvPicPr>
          <p:cNvPr id="83" name="Shape 8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44395" y="6283921"/>
            <a:ext cx="8855208" cy="434377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Shape 84"/>
          <p:cNvSpPr txBox="1">
            <a:spLocks noGrp="1"/>
          </p:cNvSpPr>
          <p:nvPr>
            <p:ph type="ftr" idx="11"/>
          </p:nvPr>
        </p:nvSpPr>
        <p:spPr>
          <a:xfrm>
            <a:off x="142875" y="6282000"/>
            <a:ext cx="6480000" cy="431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85" name="Shape 85"/>
          <p:cNvSpPr txBox="1">
            <a:spLocks noGrp="1"/>
          </p:cNvSpPr>
          <p:nvPr>
            <p:ph type="dt" idx="10"/>
          </p:nvPr>
        </p:nvSpPr>
        <p:spPr>
          <a:xfrm>
            <a:off x="5622975" y="6373219"/>
            <a:ext cx="2133599" cy="149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86" name="Shape 86"/>
          <p:cNvSpPr txBox="1">
            <a:spLocks noGrp="1"/>
          </p:cNvSpPr>
          <p:nvPr>
            <p:ph type="sldNum" idx="12"/>
          </p:nvPr>
        </p:nvSpPr>
        <p:spPr>
          <a:xfrm>
            <a:off x="7755967" y="6372000"/>
            <a:ext cx="438611" cy="218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457200" lvl="1" indent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914400" lvl="2" indent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1371600" lvl="3" indent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1828800" lvl="4" indent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2286000" lvl="5" indent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2743200" lvl="6" indent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3200400" lvl="7" indent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3657600" lvl="8" indent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body" idx="1"/>
          </p:nvPr>
        </p:nvSpPr>
        <p:spPr>
          <a:xfrm>
            <a:off x="287998" y="1584325"/>
            <a:ext cx="8568662" cy="4408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17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/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-"/>
              <a:defRPr/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-"/>
              <a:defRPr/>
            </a:lvl3pPr>
            <a:lvl4pPr marL="1828800" marR="0" lvl="3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5pPr>
            <a:lvl6pPr marL="2743200" marR="0" lvl="5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/>
            </a:lvl6pPr>
            <a:lvl7pPr marL="3200400" marR="0" lvl="6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/>
            </a:lvl7pPr>
            <a:lvl8pPr marL="3657600" marR="0" lvl="7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/>
            </a:lvl8pPr>
            <a:lvl9pPr marL="4114800" marR="0" lvl="8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title"/>
          </p:nvPr>
        </p:nvSpPr>
        <p:spPr>
          <a:xfrm>
            <a:off x="144000" y="143998"/>
            <a:ext cx="8855999" cy="1154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/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2pPr>
            <a:lvl3pPr marL="0" marR="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0" marR="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0" marR="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0" marR="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0" marR="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0" marR="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0" marR="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ftr" idx="11"/>
          </p:nvPr>
        </p:nvSpPr>
        <p:spPr>
          <a:xfrm>
            <a:off x="142875" y="6282000"/>
            <a:ext cx="6480000" cy="431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dt" idx="10"/>
          </p:nvPr>
        </p:nvSpPr>
        <p:spPr>
          <a:xfrm>
            <a:off x="5803951" y="6373219"/>
            <a:ext cx="2133599" cy="149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ldNum" idx="12"/>
          </p:nvPr>
        </p:nvSpPr>
        <p:spPr>
          <a:xfrm>
            <a:off x="7936942" y="6372000"/>
            <a:ext cx="438611" cy="218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457200" lvl="1" indent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914400" lvl="2" indent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1371600" lvl="3" indent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1828800" lvl="4" indent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2286000" lvl="5" indent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2743200" lvl="6" indent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3200400" lvl="7" indent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3657600" lvl="8" indent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doc.grid.surfsara.nl/en/latest/Pages/Advanced/grid_storage.html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doc.grid.surfsara.nl/en/latest/Pages/Advanced/grid_storage.html#staging-files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github.com/dCache" TargetMode="Externa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Shape 421"/>
          <p:cNvSpPr>
            <a:spLocks noGrp="1"/>
          </p:cNvSpPr>
          <p:nvPr>
            <p:ph type="ctrTitle"/>
          </p:nvPr>
        </p:nvSpPr>
        <p:spPr>
          <a:xfrm>
            <a:off x="288000" y="288000"/>
            <a:ext cx="8567999" cy="1152000"/>
          </a:xfrm>
          <a:prstGeom prst="roundRect">
            <a:avLst>
              <a:gd name="adj" fmla="val 12645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08000" tIns="0" rIns="14400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lang="en-US" sz="3200" b="1" dirty="0" err="1">
                <a:solidFill>
                  <a:schemeClr val="lt1"/>
                </a:solidFill>
              </a:rPr>
              <a:t>dCache</a:t>
            </a:r>
            <a:r>
              <a:rPr lang="en-US" sz="3200" b="1" dirty="0">
                <a:solidFill>
                  <a:schemeClr val="lt1"/>
                </a:solidFill>
              </a:rPr>
              <a:t> storage for </a:t>
            </a:r>
            <a:r>
              <a:rPr lang="en-US" sz="3200" b="1" dirty="0" err="1">
                <a:solidFill>
                  <a:schemeClr val="lt1"/>
                </a:solidFill>
              </a:rPr>
              <a:t>Tropomi</a:t>
            </a:r>
            <a:endParaRPr sz="3200" b="1" dirty="0">
              <a:solidFill>
                <a:schemeClr val="lt1"/>
              </a:solidFill>
            </a:endParaRPr>
          </a:p>
        </p:txBody>
      </p:sp>
      <p:sp>
        <p:nvSpPr>
          <p:cNvPr id="422" name="Shape 422"/>
          <p:cNvSpPr txBox="1">
            <a:spLocks noGrp="1"/>
          </p:cNvSpPr>
          <p:nvPr>
            <p:ph type="body" idx="3"/>
          </p:nvPr>
        </p:nvSpPr>
        <p:spPr>
          <a:xfrm>
            <a:off x="144000" y="5562000"/>
            <a:ext cx="6768937" cy="11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40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/>
              <a:buNone/>
            </a:pPr>
            <a:r>
              <a:rPr lang="en-US" sz="1500" b="1" dirty="0">
                <a:solidFill>
                  <a:schemeClr val="lt1"/>
                </a:solidFill>
              </a:rPr>
              <a:t> </a:t>
            </a:r>
            <a:r>
              <a:rPr lang="en-US" sz="1500" b="1" dirty="0" err="1">
                <a:solidFill>
                  <a:schemeClr val="lt1"/>
                </a:solidFill>
              </a:rPr>
              <a:t>Onno</a:t>
            </a:r>
            <a:r>
              <a:rPr lang="en-US" sz="1500" b="1" dirty="0">
                <a:solidFill>
                  <a:schemeClr val="lt1"/>
                </a:solidFill>
              </a:rPr>
              <a:t> Zweers &amp; Natalie </a:t>
            </a:r>
            <a:r>
              <a:rPr lang="en-US" sz="1500" b="1" dirty="0" err="1">
                <a:solidFill>
                  <a:schemeClr val="lt1"/>
                </a:solidFill>
              </a:rPr>
              <a:t>Danezi</a:t>
            </a:r>
            <a:r>
              <a:rPr lang="en-US" sz="1500" b="1" dirty="0">
                <a:solidFill>
                  <a:schemeClr val="lt1"/>
                </a:solidFill>
              </a:rPr>
              <a:t> - 2018-12-19 </a:t>
            </a:r>
            <a:r>
              <a:rPr lang="en-US" sz="1500" b="1">
                <a:solidFill>
                  <a:schemeClr val="lt1"/>
                </a:solidFill>
              </a:rPr>
              <a:t>- v1.2</a:t>
            </a:r>
            <a:endParaRPr sz="1300" dirty="0"/>
          </a:p>
        </p:txBody>
      </p:sp>
      <p:pic>
        <p:nvPicPr>
          <p:cNvPr id="423" name="Shape 4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38500" y="1948425"/>
            <a:ext cx="2466975" cy="2952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Shape 506"/>
          <p:cNvSpPr txBox="1">
            <a:spLocks noGrp="1"/>
          </p:cNvSpPr>
          <p:nvPr>
            <p:ph type="body" idx="1"/>
          </p:nvPr>
        </p:nvSpPr>
        <p:spPr>
          <a:xfrm>
            <a:off x="404225" y="288000"/>
            <a:ext cx="8452200" cy="627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500" dirty="0">
                <a:solidFill>
                  <a:schemeClr val="dk1"/>
                </a:solidFill>
              </a:rPr>
              <a:t>Front End Storage setup</a:t>
            </a:r>
            <a:endParaRPr sz="3500" dirty="0">
              <a:solidFill>
                <a:schemeClr val="dk1"/>
              </a:solidFill>
            </a:endParaRPr>
          </a:p>
          <a:p>
            <a:pPr marL="457200" lvl="0" indent="-393700" rtl="0">
              <a:spcBef>
                <a:spcPts val="600"/>
              </a:spcBef>
              <a:spcAft>
                <a:spcPts val="0"/>
              </a:spcAft>
              <a:buSzPts val="2600"/>
              <a:buChar char="●"/>
            </a:pPr>
            <a:r>
              <a:rPr lang="en-US" sz="2600" dirty="0">
                <a:solidFill>
                  <a:schemeClr val="dk1"/>
                </a:solidFill>
              </a:rPr>
              <a:t>Head nodes</a:t>
            </a:r>
            <a:endParaRPr sz="2600" dirty="0">
              <a:solidFill>
                <a:schemeClr val="dk1"/>
              </a:solidFill>
            </a:endParaRPr>
          </a:p>
          <a:p>
            <a: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sz="1800" dirty="0">
                <a:solidFill>
                  <a:schemeClr val="dk1"/>
                </a:solidFill>
              </a:rPr>
              <a:t>Namespace (</a:t>
            </a:r>
            <a:r>
              <a:rPr lang="en-US" sz="1800" dirty="0" err="1">
                <a:solidFill>
                  <a:schemeClr val="dk1"/>
                </a:solidFill>
              </a:rPr>
              <a:t>PostgresQL</a:t>
            </a:r>
            <a:r>
              <a:rPr lang="en-US" sz="1800" dirty="0">
                <a:solidFill>
                  <a:schemeClr val="dk1"/>
                </a:solidFill>
              </a:rPr>
              <a:t> database with WAL archiving replication)</a:t>
            </a:r>
            <a:endParaRPr sz="1800" dirty="0">
              <a:solidFill>
                <a:schemeClr val="dk1"/>
              </a:solidFill>
            </a:endParaRPr>
          </a:p>
          <a:p>
            <a: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sz="1800" dirty="0">
                <a:solidFill>
                  <a:schemeClr val="dk1"/>
                </a:solidFill>
              </a:rPr>
              <a:t>Space Manager</a:t>
            </a:r>
            <a:endParaRPr sz="1800" dirty="0">
              <a:solidFill>
                <a:schemeClr val="dk1"/>
              </a:solidFill>
            </a:endParaRPr>
          </a:p>
          <a:p>
            <a:pPr marL="914400" lvl="1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-US" sz="1800" dirty="0">
                <a:solidFill>
                  <a:schemeClr val="dk1"/>
                </a:solidFill>
              </a:rPr>
              <a:t>SRM (</a:t>
            </a:r>
            <a:r>
              <a:rPr lang="en-US" sz="1800" dirty="0" err="1">
                <a:solidFill>
                  <a:schemeClr val="dk1"/>
                </a:solidFill>
              </a:rPr>
              <a:t>PostgresQL</a:t>
            </a:r>
            <a:r>
              <a:rPr lang="en-US" sz="1800" dirty="0">
                <a:solidFill>
                  <a:schemeClr val="dk1"/>
                </a:solidFill>
              </a:rPr>
              <a:t> database with WAL)</a:t>
            </a:r>
            <a:endParaRPr sz="1800" dirty="0">
              <a:solidFill>
                <a:schemeClr val="dk1"/>
              </a:solidFill>
            </a:endParaRPr>
          </a:p>
          <a:p>
            <a:pPr marL="914400" lvl="1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-US" sz="1800" dirty="0">
                <a:solidFill>
                  <a:schemeClr val="dk1"/>
                </a:solidFill>
              </a:rPr>
              <a:t>...</a:t>
            </a:r>
            <a:endParaRPr sz="1800" dirty="0">
              <a:solidFill>
                <a:schemeClr val="dk1"/>
              </a:solidFill>
            </a:endParaRPr>
          </a:p>
          <a:p>
            <a:pPr marL="457200" lvl="0" indent="-393700" rtl="0">
              <a:spcBef>
                <a:spcPts val="0"/>
              </a:spcBef>
              <a:spcAft>
                <a:spcPts val="0"/>
              </a:spcAft>
              <a:buSzPts val="2600"/>
              <a:buChar char="●"/>
            </a:pPr>
            <a:r>
              <a:rPr lang="en-US" sz="2600" dirty="0">
                <a:solidFill>
                  <a:schemeClr val="dk1"/>
                </a:solidFill>
              </a:rPr>
              <a:t>Pool nodes</a:t>
            </a:r>
            <a:endParaRPr sz="2600" dirty="0">
              <a:solidFill>
                <a:schemeClr val="dk1"/>
              </a:solidFill>
            </a:endParaRPr>
          </a:p>
          <a:p>
            <a: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sz="1800" dirty="0">
                <a:solidFill>
                  <a:schemeClr val="dk1"/>
                </a:solidFill>
              </a:rPr>
              <a:t>~ 130 file servers</a:t>
            </a:r>
            <a:endParaRPr sz="1800" dirty="0">
              <a:solidFill>
                <a:schemeClr val="dk1"/>
              </a:solidFill>
            </a:endParaRPr>
          </a:p>
          <a:p>
            <a: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sz="1800" dirty="0">
                <a:solidFill>
                  <a:schemeClr val="dk1"/>
                </a:solidFill>
              </a:rPr>
              <a:t>Some servers have 380 TB, most ~ 80TB</a:t>
            </a:r>
            <a:endParaRPr sz="1800" dirty="0">
              <a:solidFill>
                <a:schemeClr val="dk1"/>
              </a:solidFill>
            </a:endParaRPr>
          </a:p>
          <a:p>
            <a: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sz="1800" dirty="0">
                <a:solidFill>
                  <a:schemeClr val="dk1"/>
                </a:solidFill>
              </a:rPr>
              <a:t>RAID 60</a:t>
            </a:r>
            <a:endParaRPr sz="1800" dirty="0">
              <a:solidFill>
                <a:schemeClr val="dk1"/>
              </a:solidFill>
            </a:endParaRPr>
          </a:p>
          <a:p>
            <a:pPr marL="1371600" lvl="2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</a:pPr>
            <a:r>
              <a:rPr lang="en-US" sz="1800" dirty="0">
                <a:solidFill>
                  <a:schemeClr val="dk1"/>
                </a:solidFill>
              </a:rPr>
              <a:t>often software RAID over HW RAID 6 arrays</a:t>
            </a:r>
            <a:endParaRPr sz="1800" dirty="0">
              <a:solidFill>
                <a:schemeClr val="dk1"/>
              </a:solidFill>
            </a:endParaRPr>
          </a:p>
          <a:p>
            <a:pPr marL="457200" lvl="0" indent="-393700" rtl="0">
              <a:spcBef>
                <a:spcPts val="0"/>
              </a:spcBef>
              <a:spcAft>
                <a:spcPts val="0"/>
              </a:spcAft>
              <a:buSzPts val="2600"/>
              <a:buChar char="●"/>
            </a:pPr>
            <a:r>
              <a:rPr lang="en-US" sz="2600" dirty="0">
                <a:solidFill>
                  <a:schemeClr val="dk1"/>
                </a:solidFill>
              </a:rPr>
              <a:t>Network</a:t>
            </a:r>
            <a:endParaRPr sz="2600" dirty="0">
              <a:solidFill>
                <a:schemeClr val="dk1"/>
              </a:solidFill>
            </a:endParaRPr>
          </a:p>
          <a:p>
            <a:pPr marL="914400" lvl="1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-US" sz="1800" dirty="0">
                <a:solidFill>
                  <a:schemeClr val="dk1"/>
                </a:solidFill>
              </a:rPr>
              <a:t>Excellent connectivity with Gina (Grid compute) cluster</a:t>
            </a:r>
            <a:endParaRPr sz="1800" dirty="0">
              <a:solidFill>
                <a:schemeClr val="dk1"/>
              </a:solidFill>
            </a:endParaRPr>
          </a:p>
          <a:p>
            <a:pPr marL="914400" lvl="1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-US" sz="1800" dirty="0">
                <a:solidFill>
                  <a:schemeClr val="dk1"/>
                </a:solidFill>
              </a:rPr>
              <a:t>IPv6 dual stack</a:t>
            </a:r>
            <a:endParaRPr sz="1200" dirty="0">
              <a:solidFill>
                <a:schemeClr val="dk1"/>
              </a:solidFill>
            </a:endParaRPr>
          </a:p>
          <a:p>
            <a:pPr marL="914400" lvl="1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-US" sz="1800" dirty="0">
                <a:solidFill>
                  <a:schemeClr val="dk1"/>
                </a:solidFill>
              </a:rPr>
              <a:t>Speed record: 1.3 petabyte in a day, 55 GB/s peak</a:t>
            </a:r>
            <a:endParaRPr sz="1800" dirty="0">
              <a:solidFill>
                <a:schemeClr val="dk1"/>
              </a:solidFill>
            </a:endParaRPr>
          </a:p>
          <a:p>
            <a:pPr marL="457200" lvl="0" indent="-393700" rtl="0">
              <a:spcBef>
                <a:spcPts val="0"/>
              </a:spcBef>
              <a:spcAft>
                <a:spcPts val="0"/>
              </a:spcAft>
              <a:buSzPts val="2600"/>
              <a:buChar char="●"/>
            </a:pPr>
            <a:r>
              <a:rPr lang="en-US" sz="2600" dirty="0">
                <a:solidFill>
                  <a:schemeClr val="dk1"/>
                </a:solidFill>
              </a:rPr>
              <a:t>Tape</a:t>
            </a:r>
            <a:endParaRPr sz="2600" dirty="0">
              <a:solidFill>
                <a:schemeClr val="dk1"/>
              </a:solidFill>
            </a:endParaRPr>
          </a:p>
          <a:p>
            <a: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sz="1800" dirty="0">
                <a:solidFill>
                  <a:schemeClr val="dk1"/>
                </a:solidFill>
              </a:rPr>
              <a:t>DMF system (Data Preservation Services group)</a:t>
            </a:r>
            <a:endParaRPr sz="1800" dirty="0">
              <a:solidFill>
                <a:schemeClr val="dk1"/>
              </a:solidFill>
            </a:endParaRPr>
          </a:p>
          <a:p>
            <a:pPr marL="914400" lvl="1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-US" sz="1800" dirty="0">
                <a:solidFill>
                  <a:schemeClr val="dk1"/>
                </a:solidFill>
              </a:rPr>
              <a:t>2 libraries in separate datacenters</a:t>
            </a:r>
            <a:endParaRPr sz="180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Shape 519"/>
          <p:cNvSpPr txBox="1">
            <a:spLocks noGrp="1"/>
          </p:cNvSpPr>
          <p:nvPr>
            <p:ph type="body" idx="1"/>
          </p:nvPr>
        </p:nvSpPr>
        <p:spPr>
          <a:xfrm>
            <a:off x="487875" y="288000"/>
            <a:ext cx="8368800" cy="627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3400" dirty="0"/>
              <a:t>SRM door</a:t>
            </a:r>
            <a:endParaRPr sz="3400" dirty="0"/>
          </a:p>
          <a:p>
            <a:pPr marL="457200" lvl="0" indent="-406400" rtl="0">
              <a:spcBef>
                <a:spcPts val="600"/>
              </a:spcBef>
              <a:spcAft>
                <a:spcPts val="0"/>
              </a:spcAft>
              <a:buSzPts val="2800"/>
              <a:buChar char="●"/>
            </a:pPr>
            <a:r>
              <a:rPr lang="en-US" sz="2800" dirty="0"/>
              <a:t>Meta-protocol: redirects to </a:t>
            </a:r>
            <a:r>
              <a:rPr lang="en-US" sz="2800" dirty="0" err="1"/>
              <a:t>GridFTP</a:t>
            </a:r>
            <a:r>
              <a:rPr lang="en-US" sz="2800" dirty="0"/>
              <a:t> doors for actual file transfers.</a:t>
            </a:r>
            <a:endParaRPr sz="2800" dirty="0"/>
          </a:p>
          <a:p>
            <a:pPr marL="457200" lvl="0" indent="-406400" rtl="0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-US" sz="2800" dirty="0">
                <a:solidFill>
                  <a:schemeClr val="dk1"/>
                </a:solidFill>
              </a:rPr>
              <a:t>Load balancing</a:t>
            </a:r>
            <a:endParaRPr sz="2800" dirty="0">
              <a:solidFill>
                <a:schemeClr val="dk1"/>
              </a:solidFill>
            </a:endParaRPr>
          </a:p>
          <a:p>
            <a:pPr marL="457200" lvl="0" indent="-406400" rtl="0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-US" sz="2800" dirty="0"/>
              <a:t>File status (online/nearline, availability, size </a:t>
            </a:r>
            <a:r>
              <a:rPr lang="en-US" sz="2800" dirty="0" err="1"/>
              <a:t>etc</a:t>
            </a:r>
            <a:r>
              <a:rPr lang="en-US" sz="2800" dirty="0"/>
              <a:t>)</a:t>
            </a:r>
            <a:endParaRPr sz="2800" dirty="0"/>
          </a:p>
          <a:p>
            <a:pPr marL="457200" lvl="0" indent="-406400" rtl="0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-US" sz="2800" dirty="0"/>
              <a:t>Bring online (stage)</a:t>
            </a:r>
            <a:endParaRPr sz="2800" dirty="0"/>
          </a:p>
          <a:p>
            <a:pPr marL="457200" lvl="0" indent="-406400" rtl="0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-US" sz="2800" dirty="0"/>
              <a:t>Pin file (lock its cache copy on disk for a period)</a:t>
            </a:r>
            <a:endParaRPr sz="2800" dirty="0"/>
          </a:p>
          <a:p>
            <a:pPr marL="457200" lvl="0" indent="-406400" rtl="0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-US" sz="2800" dirty="0"/>
              <a:t>Unpin file (unlock it so that the cached copy may be purged)</a:t>
            </a:r>
            <a:endParaRPr sz="2800" dirty="0"/>
          </a:p>
          <a:p>
            <a:pPr marL="457200" lvl="0" indent="-406400" rtl="0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-US" sz="2800" dirty="0"/>
              <a:t>Client tools: </a:t>
            </a:r>
            <a:r>
              <a:rPr lang="en-US" sz="2800" dirty="0" err="1"/>
              <a:t>srm</a:t>
            </a:r>
            <a:r>
              <a:rPr lang="en-US" sz="2800" dirty="0"/>
              <a:t>*, </a:t>
            </a:r>
            <a:r>
              <a:rPr lang="en-US" sz="2800" dirty="0" err="1"/>
              <a:t>gfal</a:t>
            </a:r>
            <a:r>
              <a:rPr lang="en-US" sz="2800" dirty="0"/>
              <a:t>*</a:t>
            </a:r>
            <a:endParaRPr sz="2800" dirty="0"/>
          </a:p>
          <a:p>
            <a:pPr marL="457200" lvl="0" indent="-406400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-US" sz="2800" dirty="0"/>
              <a:t>srm.grid.sara.nl:8443 (1 single door)</a:t>
            </a:r>
            <a:endParaRPr sz="28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Shape 525"/>
          <p:cNvSpPr txBox="1">
            <a:spLocks noGrp="1"/>
          </p:cNvSpPr>
          <p:nvPr>
            <p:ph type="body" idx="1"/>
          </p:nvPr>
        </p:nvSpPr>
        <p:spPr>
          <a:xfrm>
            <a:off x="432100" y="288000"/>
            <a:ext cx="8424300" cy="627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3600" dirty="0" err="1"/>
              <a:t>GridFTP</a:t>
            </a:r>
            <a:r>
              <a:rPr lang="en-US" sz="3600" dirty="0"/>
              <a:t> doors</a:t>
            </a:r>
            <a:endParaRPr sz="3600" dirty="0"/>
          </a:p>
          <a:p>
            <a:pPr marL="457200" lvl="0" indent="-400050" rtl="0">
              <a:spcBef>
                <a:spcPts val="600"/>
              </a:spcBef>
              <a:spcAft>
                <a:spcPts val="0"/>
              </a:spcAft>
              <a:buSzPts val="2700"/>
              <a:buChar char="●"/>
            </a:pPr>
            <a:r>
              <a:rPr lang="en-US" sz="2700" dirty="0"/>
              <a:t>High speed because of multiple threads</a:t>
            </a:r>
            <a:endParaRPr sz="2700" dirty="0"/>
          </a:p>
          <a:p>
            <a:pPr marL="457200" lvl="0" indent="-400050" rtl="0">
              <a:spcBef>
                <a:spcPts val="0"/>
              </a:spcBef>
              <a:spcAft>
                <a:spcPts val="0"/>
              </a:spcAft>
              <a:buSzPts val="2700"/>
              <a:buChar char="●"/>
            </a:pPr>
            <a:r>
              <a:rPr lang="en-US" sz="2700" dirty="0"/>
              <a:t>Optimized for long distances</a:t>
            </a:r>
            <a:endParaRPr sz="2700" dirty="0"/>
          </a:p>
          <a:p>
            <a:pPr marL="457200" lvl="0" indent="-400050" rtl="0">
              <a:spcBef>
                <a:spcPts val="0"/>
              </a:spcBef>
              <a:spcAft>
                <a:spcPts val="0"/>
              </a:spcAft>
              <a:buSzPts val="2700"/>
              <a:buChar char="●"/>
            </a:pPr>
            <a:r>
              <a:rPr lang="en-US" sz="2700" dirty="0"/>
              <a:t>No data encryption (yet)</a:t>
            </a:r>
            <a:endParaRPr sz="2700" dirty="0"/>
          </a:p>
          <a:p>
            <a:pPr marL="457200" lvl="0" indent="-400050" rtl="0">
              <a:spcBef>
                <a:spcPts val="0"/>
              </a:spcBef>
              <a:spcAft>
                <a:spcPts val="0"/>
              </a:spcAft>
              <a:buSzPts val="2700"/>
              <a:buChar char="●"/>
            </a:pPr>
            <a:r>
              <a:rPr lang="en-US" sz="2700" dirty="0"/>
              <a:t>Clients</a:t>
            </a:r>
            <a:endParaRPr sz="2700" dirty="0"/>
          </a:p>
          <a:p>
            <a:pPr marL="914400" lvl="1" indent="-400050" rtl="0">
              <a:spcBef>
                <a:spcPts val="0"/>
              </a:spcBef>
              <a:spcAft>
                <a:spcPts val="0"/>
              </a:spcAft>
              <a:buSzPts val="2700"/>
              <a:buChar char="○"/>
            </a:pPr>
            <a:r>
              <a:rPr lang="en-US" sz="2700" dirty="0" err="1"/>
              <a:t>globus</a:t>
            </a:r>
            <a:r>
              <a:rPr lang="en-US" sz="2700" dirty="0"/>
              <a:t>-</a:t>
            </a:r>
            <a:r>
              <a:rPr lang="en-US" sz="2700" dirty="0" err="1"/>
              <a:t>url</a:t>
            </a:r>
            <a:r>
              <a:rPr lang="en-US" sz="2700" dirty="0"/>
              <a:t>-copy</a:t>
            </a:r>
            <a:endParaRPr sz="2700" dirty="0"/>
          </a:p>
          <a:p>
            <a:pPr marL="914400" lvl="1" indent="-400050" rtl="0">
              <a:spcBef>
                <a:spcPts val="0"/>
              </a:spcBef>
              <a:spcAft>
                <a:spcPts val="0"/>
              </a:spcAft>
              <a:buSzPts val="2700"/>
              <a:buChar char="○"/>
            </a:pPr>
            <a:r>
              <a:rPr lang="en-US" sz="2700" dirty="0" err="1"/>
              <a:t>Gfal</a:t>
            </a:r>
            <a:endParaRPr sz="2700" dirty="0"/>
          </a:p>
          <a:p>
            <a:pPr marL="914400" lvl="1" indent="-400050" rtl="0">
              <a:spcBef>
                <a:spcPts val="0"/>
              </a:spcBef>
              <a:spcAft>
                <a:spcPts val="0"/>
              </a:spcAft>
              <a:buSzPts val="2700"/>
              <a:buChar char="○"/>
            </a:pPr>
            <a:r>
              <a:rPr lang="en-US" sz="2700" strike="sngStrike" dirty="0" err="1"/>
              <a:t>UberFTP</a:t>
            </a:r>
            <a:r>
              <a:rPr lang="en-US" sz="2700" dirty="0">
                <a:solidFill>
                  <a:srgbClr val="CC0000"/>
                </a:solidFill>
              </a:rPr>
              <a:t> copy may destroy data!</a:t>
            </a:r>
            <a:endParaRPr sz="2700" dirty="0">
              <a:solidFill>
                <a:schemeClr val="dk1"/>
              </a:solidFill>
            </a:endParaRPr>
          </a:p>
          <a:p>
            <a:pPr marL="457200" lvl="0" indent="-400050" rtl="0">
              <a:spcBef>
                <a:spcPts val="0"/>
              </a:spcBef>
              <a:spcAft>
                <a:spcPts val="0"/>
              </a:spcAft>
              <a:buSzPts val="2700"/>
              <a:buChar char="●"/>
            </a:pPr>
            <a:r>
              <a:rPr lang="en-US" sz="2700" dirty="0">
                <a:solidFill>
                  <a:schemeClr val="dk1"/>
                </a:solidFill>
              </a:rPr>
              <a:t>Third party clients</a:t>
            </a:r>
            <a:endParaRPr sz="2700" dirty="0">
              <a:solidFill>
                <a:schemeClr val="dk1"/>
              </a:solidFill>
            </a:endParaRPr>
          </a:p>
          <a:p>
            <a:pPr marL="914400" lvl="1" indent="-4000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Char char="○"/>
            </a:pPr>
            <a:r>
              <a:rPr lang="en-US" sz="2700" dirty="0">
                <a:solidFill>
                  <a:schemeClr val="dk1"/>
                </a:solidFill>
              </a:rPr>
              <a:t>Globus Online</a:t>
            </a:r>
          </a:p>
          <a:p>
            <a:pPr marL="914400" lvl="1" indent="-4000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Char char="○"/>
            </a:pPr>
            <a:r>
              <a:rPr lang="en-US" sz="2700" dirty="0">
                <a:solidFill>
                  <a:schemeClr val="dk1"/>
                </a:solidFill>
              </a:rPr>
              <a:t>FTS</a:t>
            </a:r>
            <a:endParaRPr sz="2700" dirty="0">
              <a:solidFill>
                <a:schemeClr val="dk1"/>
              </a:solidFill>
            </a:endParaRPr>
          </a:p>
          <a:p>
            <a:pPr marL="457200" lvl="0" indent="-400050" rtl="0">
              <a:spcBef>
                <a:spcPts val="0"/>
              </a:spcBef>
              <a:spcAft>
                <a:spcPts val="0"/>
              </a:spcAft>
              <a:buSzPts val="2700"/>
              <a:buChar char="●"/>
            </a:pPr>
            <a:r>
              <a:rPr lang="en-US" sz="2700" dirty="0" err="1">
                <a:solidFill>
                  <a:schemeClr val="dk1"/>
                </a:solidFill>
              </a:rPr>
              <a:t>gridftp.grid.surfsara.nl</a:t>
            </a:r>
            <a:r>
              <a:rPr lang="en-US" sz="2700" dirty="0">
                <a:solidFill>
                  <a:schemeClr val="dk1"/>
                </a:solidFill>
              </a:rPr>
              <a:t> DNS round robin</a:t>
            </a:r>
            <a:endParaRPr sz="270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Shape 531"/>
          <p:cNvSpPr txBox="1">
            <a:spLocks noGrp="1"/>
          </p:cNvSpPr>
          <p:nvPr>
            <p:ph type="body" idx="1"/>
          </p:nvPr>
        </p:nvSpPr>
        <p:spPr>
          <a:xfrm>
            <a:off x="473925" y="288000"/>
            <a:ext cx="8382600" cy="627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3500" dirty="0"/>
              <a:t>WebDAV doors</a:t>
            </a:r>
            <a:endParaRPr sz="3500" dirty="0"/>
          </a:p>
          <a:p>
            <a:pPr marL="457200" lvl="0" indent="-393700" rtl="0">
              <a:spcBef>
                <a:spcPts val="600"/>
              </a:spcBef>
              <a:spcAft>
                <a:spcPts val="0"/>
              </a:spcAft>
              <a:buSzPts val="2600"/>
              <a:buChar char="●"/>
            </a:pPr>
            <a:r>
              <a:rPr lang="en-US" sz="2600" dirty="0"/>
              <a:t>Authentications</a:t>
            </a:r>
            <a:endParaRPr sz="2600" dirty="0"/>
          </a:p>
          <a:p>
            <a:pPr marL="914400" lvl="1" indent="-393700" rtl="0">
              <a:spcBef>
                <a:spcPts val="0"/>
              </a:spcBef>
              <a:spcAft>
                <a:spcPts val="0"/>
              </a:spcAft>
              <a:buSzPts val="2600"/>
              <a:buChar char="○"/>
            </a:pPr>
            <a:r>
              <a:rPr lang="en-US" sz="2600" dirty="0"/>
              <a:t>X509 certificates</a:t>
            </a:r>
            <a:endParaRPr sz="2600" dirty="0"/>
          </a:p>
          <a:p>
            <a:pPr marL="914400" lvl="1" indent="-393700" rtl="0">
              <a:spcBef>
                <a:spcPts val="0"/>
              </a:spcBef>
              <a:spcAft>
                <a:spcPts val="0"/>
              </a:spcAft>
              <a:buSzPts val="2600"/>
              <a:buChar char="○"/>
            </a:pPr>
            <a:r>
              <a:rPr lang="en-US" sz="2600" dirty="0"/>
              <a:t>Username/password</a:t>
            </a:r>
          </a:p>
          <a:p>
            <a:pPr marL="914400" lvl="1" indent="-393700" rtl="0">
              <a:spcBef>
                <a:spcPts val="0"/>
              </a:spcBef>
              <a:spcAft>
                <a:spcPts val="0"/>
              </a:spcAft>
              <a:buSzPts val="2600"/>
              <a:buChar char="○"/>
            </a:pPr>
            <a:r>
              <a:rPr lang="en-US" sz="2600" dirty="0"/>
              <a:t>Macaroons</a:t>
            </a:r>
            <a:r>
              <a:rPr lang="en-US" sz="2000" dirty="0"/>
              <a:t> (authentication tokens for sharing data)</a:t>
            </a:r>
            <a:endParaRPr sz="2600" dirty="0"/>
          </a:p>
          <a:p>
            <a:pPr marL="457200" lvl="0" indent="-393700" rtl="0">
              <a:spcBef>
                <a:spcPts val="0"/>
              </a:spcBef>
              <a:spcAft>
                <a:spcPts val="0"/>
              </a:spcAft>
              <a:buSzPts val="2600"/>
              <a:buChar char="●"/>
            </a:pPr>
            <a:r>
              <a:rPr lang="en-US" sz="2600" dirty="0"/>
              <a:t>Can use port 443, bypassing firewall misery</a:t>
            </a:r>
            <a:endParaRPr sz="2600" dirty="0"/>
          </a:p>
          <a:p>
            <a:pPr marL="457200" lvl="0" indent="-393700" rtl="0">
              <a:spcBef>
                <a:spcPts val="0"/>
              </a:spcBef>
              <a:spcAft>
                <a:spcPts val="0"/>
              </a:spcAft>
              <a:buSzPts val="2600"/>
              <a:buChar char="●"/>
            </a:pPr>
            <a:r>
              <a:rPr lang="en-US" sz="2600" dirty="0"/>
              <a:t>Redirects</a:t>
            </a:r>
            <a:endParaRPr sz="2600" dirty="0"/>
          </a:p>
          <a:p>
            <a:pPr marL="914400" lvl="1" indent="-393700" rtl="0">
              <a:spcBef>
                <a:spcPts val="0"/>
              </a:spcBef>
              <a:spcAft>
                <a:spcPts val="0"/>
              </a:spcAft>
              <a:buSzPts val="2600"/>
              <a:buChar char="○"/>
            </a:pPr>
            <a:r>
              <a:rPr lang="en-US" sz="2600" dirty="0"/>
              <a:t>On: load balancing</a:t>
            </a:r>
            <a:endParaRPr sz="2600" dirty="0"/>
          </a:p>
          <a:p>
            <a:pPr marL="914400" lvl="1" indent="-393700" rtl="0">
              <a:spcBef>
                <a:spcPts val="0"/>
              </a:spcBef>
              <a:spcAft>
                <a:spcPts val="0"/>
              </a:spcAft>
              <a:buSzPts val="2600"/>
              <a:buChar char="○"/>
            </a:pPr>
            <a:r>
              <a:rPr lang="en-US" sz="2600" dirty="0"/>
              <a:t>Off: </a:t>
            </a:r>
            <a:r>
              <a:rPr lang="en-US" sz="2600" dirty="0">
                <a:solidFill>
                  <a:schemeClr val="accent1"/>
                </a:solidFill>
              </a:rPr>
              <a:t>data encryption</a:t>
            </a:r>
            <a:endParaRPr sz="2600" dirty="0">
              <a:solidFill>
                <a:schemeClr val="accent1"/>
              </a:solidFill>
            </a:endParaRPr>
          </a:p>
          <a:p>
            <a:pPr marL="457200" lvl="0" indent="-393700" rtl="0">
              <a:spcBef>
                <a:spcPts val="0"/>
              </a:spcBef>
              <a:spcAft>
                <a:spcPts val="0"/>
              </a:spcAft>
              <a:buSzPts val="2600"/>
              <a:buChar char="●"/>
            </a:pPr>
            <a:r>
              <a:rPr lang="en-US" sz="2600" dirty="0" err="1">
                <a:solidFill>
                  <a:schemeClr val="dk1"/>
                </a:solidFill>
              </a:rPr>
              <a:t>webdav.grid.surfsara.nl</a:t>
            </a:r>
            <a:r>
              <a:rPr lang="en-US" sz="2600" dirty="0">
                <a:solidFill>
                  <a:schemeClr val="dk1"/>
                </a:solidFill>
              </a:rPr>
              <a:t> DNS round robin</a:t>
            </a:r>
            <a:endParaRPr sz="2600" dirty="0">
              <a:solidFill>
                <a:schemeClr val="dk1"/>
              </a:solidFill>
            </a:endParaRPr>
          </a:p>
          <a:p>
            <a:pPr marL="457200" lvl="0" indent="-393700">
              <a:spcBef>
                <a:spcPts val="0"/>
              </a:spcBef>
              <a:spcAft>
                <a:spcPts val="0"/>
              </a:spcAft>
              <a:buSzPts val="2600"/>
              <a:buChar char="●"/>
            </a:pPr>
            <a:endParaRPr sz="26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Shape 543"/>
          <p:cNvSpPr txBox="1">
            <a:spLocks noGrp="1"/>
          </p:cNvSpPr>
          <p:nvPr>
            <p:ph type="body" idx="1"/>
          </p:nvPr>
        </p:nvSpPr>
        <p:spPr>
          <a:xfrm>
            <a:off x="502525" y="288000"/>
            <a:ext cx="8354100" cy="627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3300" dirty="0">
                <a:solidFill>
                  <a:schemeClr val="dk1"/>
                </a:solidFill>
              </a:rPr>
              <a:t>Clients</a:t>
            </a:r>
            <a:endParaRPr sz="3300" dirty="0">
              <a:solidFill>
                <a:schemeClr val="dk1"/>
              </a:solidFill>
            </a:endParaRPr>
          </a:p>
          <a:p>
            <a:pPr marL="457200" lvl="0" indent="-36195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en-US" sz="2100" dirty="0" err="1">
                <a:solidFill>
                  <a:schemeClr val="dk1"/>
                </a:solidFill>
              </a:rPr>
              <a:t>srm</a:t>
            </a:r>
            <a:r>
              <a:rPr lang="en-US" sz="2100" dirty="0">
                <a:solidFill>
                  <a:schemeClr val="dk1"/>
                </a:solidFill>
              </a:rPr>
              <a:t>*</a:t>
            </a:r>
            <a:endParaRPr sz="2100" dirty="0">
              <a:solidFill>
                <a:schemeClr val="dk1"/>
              </a:solidFill>
            </a:endParaRPr>
          </a:p>
          <a:p>
            <a:pPr marL="457200" lvl="0" indent="-3619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en-US" sz="2100" dirty="0" err="1">
                <a:solidFill>
                  <a:schemeClr val="dk1"/>
                </a:solidFill>
              </a:rPr>
              <a:t>globus</a:t>
            </a:r>
            <a:r>
              <a:rPr lang="en-US" sz="2100" dirty="0">
                <a:solidFill>
                  <a:schemeClr val="dk1"/>
                </a:solidFill>
              </a:rPr>
              <a:t>-</a:t>
            </a:r>
            <a:r>
              <a:rPr lang="en-US" sz="2100" dirty="0" err="1">
                <a:solidFill>
                  <a:schemeClr val="dk1"/>
                </a:solidFill>
              </a:rPr>
              <a:t>url</a:t>
            </a:r>
            <a:r>
              <a:rPr lang="en-US" sz="2100" dirty="0">
                <a:solidFill>
                  <a:schemeClr val="dk1"/>
                </a:solidFill>
              </a:rPr>
              <a:t>-copy</a:t>
            </a:r>
            <a:endParaRPr sz="2100" dirty="0">
              <a:solidFill>
                <a:schemeClr val="dk1"/>
              </a:solidFill>
            </a:endParaRPr>
          </a:p>
          <a:p>
            <a:pPr marL="457200" lvl="0" indent="-3619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en-US" sz="2100" dirty="0" err="1">
                <a:solidFill>
                  <a:schemeClr val="dk1"/>
                </a:solidFill>
              </a:rPr>
              <a:t>gfal</a:t>
            </a:r>
            <a:r>
              <a:rPr lang="en-US" sz="2100" dirty="0">
                <a:solidFill>
                  <a:schemeClr val="dk1"/>
                </a:solidFill>
              </a:rPr>
              <a:t>* CLI and Python lib</a:t>
            </a:r>
            <a:endParaRPr sz="2100" dirty="0">
              <a:solidFill>
                <a:schemeClr val="dk1"/>
              </a:solidFill>
            </a:endParaRPr>
          </a:p>
          <a:p>
            <a:pPr marL="457200" lvl="0" indent="-3619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en-US" sz="2100" dirty="0">
                <a:solidFill>
                  <a:schemeClr val="dk1"/>
                </a:solidFill>
              </a:rPr>
              <a:t>web browsers (via </a:t>
            </a:r>
            <a:r>
              <a:rPr lang="en-US" sz="2100" dirty="0" err="1">
                <a:solidFill>
                  <a:schemeClr val="dk1"/>
                </a:solidFill>
              </a:rPr>
              <a:t>webdav</a:t>
            </a:r>
            <a:r>
              <a:rPr lang="en-US" sz="2100" dirty="0">
                <a:solidFill>
                  <a:schemeClr val="dk1"/>
                </a:solidFill>
              </a:rPr>
              <a:t>)</a:t>
            </a:r>
            <a:endParaRPr sz="2100" dirty="0">
              <a:solidFill>
                <a:schemeClr val="dk1"/>
              </a:solidFill>
            </a:endParaRPr>
          </a:p>
          <a:p>
            <a:pPr marL="457200" lvl="0" indent="-3619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en-US" sz="2100" dirty="0" err="1">
                <a:solidFill>
                  <a:schemeClr val="dk1"/>
                </a:solidFill>
              </a:rPr>
              <a:t>wget</a:t>
            </a:r>
            <a:r>
              <a:rPr lang="en-US" sz="2100" dirty="0">
                <a:solidFill>
                  <a:schemeClr val="dk1"/>
                </a:solidFill>
              </a:rPr>
              <a:t>, curl (</a:t>
            </a:r>
            <a:r>
              <a:rPr lang="en-US" sz="2100" dirty="0" err="1">
                <a:solidFill>
                  <a:schemeClr val="dk1"/>
                </a:solidFill>
              </a:rPr>
              <a:t>webdav</a:t>
            </a:r>
            <a:r>
              <a:rPr lang="en-US" sz="2100" dirty="0">
                <a:solidFill>
                  <a:schemeClr val="dk1"/>
                </a:solidFill>
              </a:rPr>
              <a:t>)</a:t>
            </a:r>
            <a:endParaRPr sz="2100" dirty="0">
              <a:solidFill>
                <a:schemeClr val="dk1"/>
              </a:solidFill>
            </a:endParaRPr>
          </a:p>
          <a:p>
            <a:pPr marL="457200" lvl="0" indent="-3619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en-US" sz="2100" dirty="0" err="1">
                <a:solidFill>
                  <a:schemeClr val="dk1"/>
                </a:solidFill>
              </a:rPr>
              <a:t>Cyberduck</a:t>
            </a:r>
            <a:r>
              <a:rPr lang="en-US" sz="2100" dirty="0">
                <a:solidFill>
                  <a:schemeClr val="dk1"/>
                </a:solidFill>
              </a:rPr>
              <a:t> (</a:t>
            </a:r>
            <a:r>
              <a:rPr lang="en-US" sz="2100" dirty="0" err="1">
                <a:solidFill>
                  <a:schemeClr val="dk1"/>
                </a:solidFill>
              </a:rPr>
              <a:t>webdav</a:t>
            </a:r>
            <a:r>
              <a:rPr lang="en-US" sz="2100" dirty="0">
                <a:solidFill>
                  <a:schemeClr val="dk1"/>
                </a:solidFill>
              </a:rPr>
              <a:t>)</a:t>
            </a:r>
            <a:endParaRPr sz="2100" dirty="0">
              <a:solidFill>
                <a:schemeClr val="dk1"/>
              </a:solidFill>
            </a:endParaRPr>
          </a:p>
          <a:p>
            <a:pPr marL="457200" lvl="0" indent="-3619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en-US" sz="2100" dirty="0" err="1">
                <a:solidFill>
                  <a:schemeClr val="dk1"/>
                </a:solidFill>
              </a:rPr>
              <a:t>Rclone</a:t>
            </a:r>
            <a:r>
              <a:rPr lang="en-US" sz="2100" dirty="0">
                <a:solidFill>
                  <a:schemeClr val="dk1"/>
                </a:solidFill>
              </a:rPr>
              <a:t> (</a:t>
            </a:r>
            <a:r>
              <a:rPr lang="en-US" sz="2100" dirty="0" err="1">
                <a:solidFill>
                  <a:schemeClr val="dk1"/>
                </a:solidFill>
              </a:rPr>
              <a:t>webdav</a:t>
            </a:r>
            <a:r>
              <a:rPr lang="en-US" sz="2100" dirty="0">
                <a:solidFill>
                  <a:schemeClr val="dk1"/>
                </a:solidFill>
              </a:rPr>
              <a:t>)</a:t>
            </a:r>
            <a:endParaRPr sz="2100" dirty="0">
              <a:solidFill>
                <a:schemeClr val="dk1"/>
              </a:solidFill>
            </a:endParaRPr>
          </a:p>
          <a:p>
            <a:pPr marL="457200" lvl="0" indent="-3619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en-US" sz="2100" dirty="0">
                <a:solidFill>
                  <a:schemeClr val="dk1"/>
                </a:solidFill>
              </a:rPr>
              <a:t>FTS (third party file transfers)</a:t>
            </a:r>
            <a:endParaRPr sz="2100" dirty="0">
              <a:solidFill>
                <a:schemeClr val="dk1"/>
              </a:solidFill>
            </a:endParaRPr>
          </a:p>
          <a:p>
            <a:pPr marL="457200" lvl="0" indent="-3619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en-US" sz="2100" dirty="0">
                <a:solidFill>
                  <a:schemeClr val="dk1"/>
                </a:solidFill>
              </a:rPr>
              <a:t>Globus Online (third party file transfers)</a:t>
            </a:r>
            <a:endParaRPr sz="2100" dirty="0">
              <a:solidFill>
                <a:schemeClr val="dk1"/>
              </a:solidFill>
            </a:endParaRPr>
          </a:p>
          <a:p>
            <a:pPr indent="-361950">
              <a:spcBef>
                <a:spcPts val="0"/>
              </a:spcBef>
              <a:buClr>
                <a:schemeClr val="dk1"/>
              </a:buClr>
              <a:buSzPts val="2100"/>
              <a:buFont typeface="Arial"/>
              <a:buChar char="●"/>
            </a:pPr>
            <a:r>
              <a:rPr lang="en-US" sz="2100" dirty="0" err="1">
                <a:solidFill>
                  <a:schemeClr val="dk1"/>
                </a:solidFill>
              </a:rPr>
              <a:t>UberFTP</a:t>
            </a:r>
            <a:r>
              <a:rPr lang="en-US" sz="2100" dirty="0">
                <a:solidFill>
                  <a:schemeClr val="dk1"/>
                </a:solidFill>
              </a:rPr>
              <a:t> (</a:t>
            </a:r>
            <a:r>
              <a:rPr lang="en-US" sz="2100" dirty="0">
                <a:solidFill>
                  <a:srgbClr val="C00000"/>
                </a:solidFill>
              </a:rPr>
              <a:t>careful with overwrite</a:t>
            </a:r>
            <a:r>
              <a:rPr lang="en-US" sz="2100" dirty="0">
                <a:solidFill>
                  <a:schemeClr val="dk1"/>
                </a:solidFill>
              </a:rPr>
              <a:t>!)</a:t>
            </a:r>
          </a:p>
          <a:p>
            <a:pPr marL="457200" lvl="0" indent="-3619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en-US" sz="2100" dirty="0">
                <a:solidFill>
                  <a:schemeClr val="dk1"/>
                </a:solidFill>
              </a:rPr>
              <a:t>…</a:t>
            </a:r>
            <a:endParaRPr sz="2100" dirty="0">
              <a:solidFill>
                <a:schemeClr val="dk1"/>
              </a:solidFill>
            </a:endParaRP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sz="2100" dirty="0">
              <a:solidFill>
                <a:schemeClr val="dk1"/>
              </a:solidFill>
            </a:endParaRP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900" u="sng" dirty="0">
                <a:solidFill>
                  <a:schemeClr val="hlink"/>
                </a:solidFill>
                <a:hlinkClick r:id="rId3"/>
              </a:rPr>
              <a:t>http://doc.grid.surfsara.nl/en/latest/Pages/Advanced/grid_storage.html</a:t>
            </a:r>
            <a:r>
              <a:rPr lang="en-US" sz="1900" dirty="0">
                <a:solidFill>
                  <a:schemeClr val="dk1"/>
                </a:solidFill>
              </a:rPr>
              <a:t> </a:t>
            </a:r>
            <a:endParaRPr sz="1900" dirty="0">
              <a:solidFill>
                <a:schemeClr val="dk1"/>
              </a:solidFill>
            </a:endParaRP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sz="2100" dirty="0">
              <a:solidFill>
                <a:schemeClr val="dk1"/>
              </a:solidFill>
            </a:endParaRP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sz="2100" dirty="0">
              <a:solidFill>
                <a:schemeClr val="dk1"/>
              </a:solidFill>
            </a:endParaRPr>
          </a:p>
          <a:p>
            <a:pPr marL="144000" lvl="0" indent="46499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100" dirty="0">
              <a:solidFill>
                <a:schemeClr val="dk1"/>
              </a:solidFill>
            </a:endParaRPr>
          </a:p>
          <a:p>
            <a:pPr marL="144000" lvl="0" indent="46499">
              <a:spcBef>
                <a:spcPts val="600"/>
              </a:spcBef>
              <a:spcAft>
                <a:spcPts val="0"/>
              </a:spcAft>
              <a:buNone/>
            </a:pPr>
            <a:endParaRPr sz="2100" dirty="0"/>
          </a:p>
        </p:txBody>
      </p:sp>
      <p:pic>
        <p:nvPicPr>
          <p:cNvPr id="544" name="Shape 5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14650" y="424888"/>
            <a:ext cx="2857500" cy="2657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Shape 550"/>
          <p:cNvSpPr txBox="1">
            <a:spLocks noGrp="1"/>
          </p:cNvSpPr>
          <p:nvPr>
            <p:ph type="body" idx="1"/>
          </p:nvPr>
        </p:nvSpPr>
        <p:spPr>
          <a:xfrm>
            <a:off x="287338" y="287999"/>
            <a:ext cx="8569200" cy="6362525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chemeClr val="dk1"/>
                </a:solidFill>
              </a:rPr>
              <a:t>Staging</a:t>
            </a:r>
            <a:endParaRPr sz="4000" dirty="0">
              <a:solidFill>
                <a:schemeClr val="dk1"/>
              </a:solidFill>
            </a:endParaRPr>
          </a:p>
          <a:p>
            <a:pPr marL="457200" lvl="0" indent="-3810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-US" sz="2400" dirty="0">
                <a:solidFill>
                  <a:schemeClr val="dk1"/>
                </a:solidFill>
              </a:rPr>
              <a:t>Most files are on tape </a:t>
            </a:r>
            <a:r>
              <a:rPr lang="en-US" dirty="0">
                <a:solidFill>
                  <a:schemeClr val="dk1"/>
                </a:solidFill>
              </a:rPr>
              <a:t>(NEARLINE)</a:t>
            </a:r>
            <a:endParaRPr dirty="0">
              <a:solidFill>
                <a:schemeClr val="dk1"/>
              </a:solidFill>
            </a:endParaRPr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-US" sz="2400" dirty="0">
                <a:solidFill>
                  <a:schemeClr val="dk1"/>
                </a:solidFill>
              </a:rPr>
              <a:t>To read them, they must be on disk</a:t>
            </a:r>
            <a:br>
              <a:rPr lang="en-US" sz="2400" dirty="0">
                <a:solidFill>
                  <a:schemeClr val="dk1"/>
                </a:solidFill>
              </a:rPr>
            </a:br>
            <a:r>
              <a:rPr lang="en-US" dirty="0">
                <a:solidFill>
                  <a:schemeClr val="dk1"/>
                </a:solidFill>
              </a:rPr>
              <a:t> (ONLINE or ONLINE_AND_NEARLINE)</a:t>
            </a:r>
            <a:endParaRPr dirty="0">
              <a:solidFill>
                <a:schemeClr val="dk1"/>
              </a:solidFill>
            </a:endParaRPr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-US" sz="2400" dirty="0">
                <a:solidFill>
                  <a:schemeClr val="dk1"/>
                </a:solidFill>
              </a:rPr>
              <a:t>Copying from tape to disk = staging = bringing online</a:t>
            </a:r>
            <a:endParaRPr sz="2400" dirty="0">
              <a:solidFill>
                <a:schemeClr val="dk1"/>
              </a:solidFill>
            </a:endParaRPr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-US" sz="2400" dirty="0">
                <a:solidFill>
                  <a:schemeClr val="dk1"/>
                </a:solidFill>
              </a:rPr>
              <a:t>Staging in advance is </a:t>
            </a:r>
            <a:r>
              <a:rPr lang="en-US" sz="2400" dirty="0">
                <a:solidFill>
                  <a:schemeClr val="accent1"/>
                </a:solidFill>
              </a:rPr>
              <a:t>efficient</a:t>
            </a:r>
            <a:r>
              <a:rPr lang="en-US" sz="2400" dirty="0">
                <a:solidFill>
                  <a:schemeClr val="dk1"/>
                </a:solidFill>
              </a:rPr>
              <a:t> (because parallel)</a:t>
            </a:r>
            <a:endParaRPr sz="2400" dirty="0">
              <a:solidFill>
                <a:schemeClr val="dk1"/>
              </a:solidFill>
            </a:endParaRPr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-US" sz="2400" dirty="0">
                <a:solidFill>
                  <a:schemeClr val="dk1"/>
                </a:solidFill>
              </a:rPr>
              <a:t>Reading files that are not staged?</a:t>
            </a:r>
            <a:endParaRPr sz="2400" dirty="0">
              <a:solidFill>
                <a:schemeClr val="dk1"/>
              </a:solidFill>
            </a:endParaRPr>
          </a:p>
          <a:p>
            <a:pPr marL="914400" lvl="1" indent="-3492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○"/>
            </a:pPr>
            <a:r>
              <a:rPr lang="en-US" sz="1900" dirty="0" err="1">
                <a:solidFill>
                  <a:schemeClr val="dk1"/>
                </a:solidFill>
              </a:rPr>
              <a:t>dCache</a:t>
            </a:r>
            <a:r>
              <a:rPr lang="en-US" sz="1900" dirty="0">
                <a:solidFill>
                  <a:schemeClr val="dk1"/>
                </a:solidFill>
              </a:rPr>
              <a:t> will queue a stage request</a:t>
            </a:r>
            <a:endParaRPr sz="1900" dirty="0">
              <a:solidFill>
                <a:schemeClr val="dk1"/>
              </a:solidFill>
            </a:endParaRPr>
          </a:p>
          <a:p>
            <a:pPr marL="914400" lvl="1" indent="-3492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○"/>
            </a:pPr>
            <a:r>
              <a:rPr lang="en-US" sz="1900" dirty="0">
                <a:solidFill>
                  <a:schemeClr val="dk1"/>
                </a:solidFill>
              </a:rPr>
              <a:t>Could take 2 minutes or 2 </a:t>
            </a:r>
            <a:r>
              <a:rPr lang="en-US" sz="1900" dirty="0">
                <a:solidFill>
                  <a:srgbClr val="FF0000"/>
                </a:solidFill>
              </a:rPr>
              <a:t>days</a:t>
            </a:r>
            <a:endParaRPr sz="1900" dirty="0">
              <a:solidFill>
                <a:srgbClr val="FF0000"/>
              </a:solidFill>
            </a:endParaRPr>
          </a:p>
          <a:p>
            <a:pPr marL="914400" lvl="1" indent="-3492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○"/>
            </a:pPr>
            <a:r>
              <a:rPr lang="en-US" sz="1900" dirty="0">
                <a:solidFill>
                  <a:schemeClr val="dk1"/>
                </a:solidFill>
              </a:rPr>
              <a:t>Client will wait until file is staged or until </a:t>
            </a:r>
            <a:r>
              <a:rPr lang="en-US" sz="1900" dirty="0">
                <a:solidFill>
                  <a:srgbClr val="FF0000"/>
                </a:solidFill>
              </a:rPr>
              <a:t>timeout</a:t>
            </a:r>
            <a:endParaRPr sz="1900" dirty="0">
              <a:solidFill>
                <a:srgbClr val="FF0000"/>
              </a:solidFill>
            </a:endParaRPr>
          </a:p>
          <a:p>
            <a:pPr marL="914400" lvl="1" indent="-349250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900"/>
              <a:buChar char="○"/>
            </a:pPr>
            <a:r>
              <a:rPr lang="en-US" sz="1900" dirty="0">
                <a:solidFill>
                  <a:srgbClr val="FF0000"/>
                </a:solidFill>
              </a:rPr>
              <a:t>Waste of CPU cycles, transfers slots and tape robot operations</a:t>
            </a:r>
            <a:endParaRPr sz="1900" dirty="0">
              <a:solidFill>
                <a:srgbClr val="FF0000"/>
              </a:solidFill>
            </a:endParaRPr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-US" sz="2400" dirty="0">
                <a:solidFill>
                  <a:schemeClr val="dk1"/>
                </a:solidFill>
              </a:rPr>
              <a:t>Operations</a:t>
            </a:r>
            <a:endParaRPr sz="2400" dirty="0">
              <a:solidFill>
                <a:schemeClr val="dk1"/>
              </a:solidFill>
            </a:endParaRPr>
          </a:p>
          <a:p>
            <a:pPr lvl="1" indent="-349250">
              <a:buSzPts val="1900"/>
              <a:buChar char="○"/>
            </a:pPr>
            <a:r>
              <a:rPr lang="en-US" sz="1900" dirty="0">
                <a:solidFill>
                  <a:schemeClr val="dk1"/>
                </a:solidFill>
              </a:rPr>
              <a:t>Pin file - lock its cache copy on disk for a period</a:t>
            </a:r>
          </a:p>
          <a:p>
            <a:pPr lvl="1" indent="-349250">
              <a:buSzPts val="1900"/>
              <a:buChar char="○"/>
            </a:pPr>
            <a:r>
              <a:rPr lang="en-US" sz="1900" dirty="0">
                <a:solidFill>
                  <a:schemeClr val="dk1"/>
                </a:solidFill>
              </a:rPr>
              <a:t>Unpin file - unlock it so that the cached copy may be purged</a:t>
            </a:r>
          </a:p>
          <a:p>
            <a:pPr lvl="1" indent="-349250">
              <a:buSzPts val="1900"/>
              <a:buChar char="○"/>
            </a:pPr>
            <a:r>
              <a:rPr lang="en-US" sz="1900" dirty="0">
                <a:solidFill>
                  <a:schemeClr val="dk1"/>
                </a:solidFill>
              </a:rPr>
              <a:t>Staged copies will be removed when space is needed (unless they are pinned)</a:t>
            </a:r>
            <a:endParaRPr dirty="0">
              <a:solidFill>
                <a:schemeClr val="dk1"/>
              </a:solidFill>
            </a:endParaRPr>
          </a:p>
          <a:p>
            <a:pPr marL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u="sng" dirty="0">
                <a:solidFill>
                  <a:schemeClr val="hlink"/>
                </a:solidFill>
                <a:hlinkClick r:id="rId3"/>
              </a:rPr>
              <a:t>http://doc.grid.surfsara.nl/en/latest/Pages/Advanced/grid_storage.html#staging-files</a:t>
            </a:r>
            <a:r>
              <a:rPr lang="en-US" dirty="0">
                <a:solidFill>
                  <a:schemeClr val="dk1"/>
                </a:solidFill>
              </a:rPr>
              <a:t> </a:t>
            </a:r>
            <a:endParaRPr dirty="0">
              <a:solidFill>
                <a:schemeClr val="dk1"/>
              </a:solidFill>
            </a:endParaRPr>
          </a:p>
          <a:p>
            <a:pPr marL="0" lvl="0" indent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  <p:pic>
        <p:nvPicPr>
          <p:cNvPr id="551" name="Shape 5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10350" y="207475"/>
            <a:ext cx="3146200" cy="177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ekst 1">
            <a:extLst>
              <a:ext uri="{FF2B5EF4-FFF2-40B4-BE49-F238E27FC236}">
                <a16:creationId xmlns:a16="http://schemas.microsoft.com/office/drawing/2014/main" id="{3D8D9CBF-7B2C-9C4A-8A86-C99AAC1361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en-GB" sz="3200" dirty="0"/>
              <a:t>Example</a:t>
            </a:r>
            <a:endParaRPr lang="en-GB" sz="2000" dirty="0"/>
          </a:p>
          <a:p>
            <a:r>
              <a:rPr lang="en-GB" sz="1800" dirty="0"/>
              <a:t>One user (blue in</a:t>
            </a:r>
            <a:br>
              <a:rPr lang="en-GB" sz="1800" dirty="0"/>
            </a:br>
            <a:r>
              <a:rPr lang="en-GB" sz="1800" dirty="0"/>
              <a:t>the bottom graph)</a:t>
            </a:r>
            <a:br>
              <a:rPr lang="en-GB" sz="1800" dirty="0"/>
            </a:br>
            <a:r>
              <a:rPr lang="en-GB" sz="1800" dirty="0"/>
              <a:t>stages in small </a:t>
            </a:r>
            <a:br>
              <a:rPr lang="en-GB" sz="1800" dirty="0"/>
            </a:br>
            <a:r>
              <a:rPr lang="en-GB" sz="1800" dirty="0"/>
              <a:t>portions, and has </a:t>
            </a:r>
            <a:br>
              <a:rPr lang="en-GB" sz="1800" dirty="0"/>
            </a:br>
            <a:r>
              <a:rPr lang="en-GB" sz="1800" dirty="0"/>
              <a:t>to wait a long time</a:t>
            </a:r>
            <a:br>
              <a:rPr lang="en-GB" sz="1800" dirty="0"/>
            </a:br>
            <a:r>
              <a:rPr lang="en-GB" sz="1800" dirty="0"/>
              <a:t>for each file</a:t>
            </a:r>
          </a:p>
          <a:p>
            <a:r>
              <a:rPr lang="en-GB" sz="1800" dirty="0"/>
              <a:t>The other user </a:t>
            </a:r>
            <a:br>
              <a:rPr lang="en-GB" sz="1800" dirty="0"/>
            </a:br>
            <a:r>
              <a:rPr lang="en-GB" sz="1800" dirty="0"/>
              <a:t>(red in the bottom </a:t>
            </a:r>
            <a:br>
              <a:rPr lang="en-GB" sz="1800" dirty="0"/>
            </a:br>
            <a:r>
              <a:rPr lang="en-GB" sz="1800" dirty="0"/>
              <a:t>graph) stages </a:t>
            </a:r>
            <a:br>
              <a:rPr lang="en-GB" sz="1800" dirty="0"/>
            </a:br>
            <a:r>
              <a:rPr lang="en-GB" sz="1800" dirty="0" err="1"/>
              <a:t>everyting</a:t>
            </a:r>
            <a:r>
              <a:rPr lang="en-GB" sz="1800" dirty="0"/>
              <a:t> at once </a:t>
            </a:r>
            <a:br>
              <a:rPr lang="en-GB" sz="1800" dirty="0"/>
            </a:br>
            <a:r>
              <a:rPr lang="en-GB" sz="1800" dirty="0"/>
              <a:t>and gets a high </a:t>
            </a:r>
            <a:br>
              <a:rPr lang="en-GB" sz="1800" dirty="0"/>
            </a:br>
            <a:r>
              <a:rPr lang="en-GB" sz="1800" dirty="0"/>
              <a:t>throughput</a:t>
            </a:r>
            <a:endParaRPr lang="en-GB" sz="1200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170AE0A4-89D6-C943-A5CE-FCE1160DE3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9385" y="232787"/>
            <a:ext cx="5162341" cy="6389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3854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Shape 557"/>
          <p:cNvSpPr txBox="1">
            <a:spLocks noGrp="1"/>
          </p:cNvSpPr>
          <p:nvPr>
            <p:ph type="body" idx="1"/>
          </p:nvPr>
        </p:nvSpPr>
        <p:spPr>
          <a:xfrm>
            <a:off x="418175" y="288000"/>
            <a:ext cx="8438400" cy="627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4800" dirty="0"/>
              <a:t>Tape flow</a:t>
            </a:r>
            <a:endParaRPr sz="4800" dirty="0"/>
          </a:p>
          <a:p>
            <a:pPr marL="457200" lvl="0" indent="-368300" rtl="0">
              <a:spcBef>
                <a:spcPts val="600"/>
              </a:spcBef>
              <a:spcAft>
                <a:spcPts val="0"/>
              </a:spcAft>
              <a:buSzPts val="2200"/>
              <a:buChar char="●"/>
            </a:pPr>
            <a:r>
              <a:rPr lang="en-US" sz="2200" dirty="0"/>
              <a:t>Certain </a:t>
            </a:r>
            <a:r>
              <a:rPr lang="en-US" sz="2200" dirty="0" err="1"/>
              <a:t>dirs</a:t>
            </a:r>
            <a:r>
              <a:rPr lang="en-US" sz="2200" dirty="0"/>
              <a:t> (.../Tape/…) are connected to tape pools</a:t>
            </a:r>
            <a:endParaRPr sz="2200" dirty="0"/>
          </a:p>
          <a:p>
            <a:pPr marL="457200" lvl="0" indent="-368300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 sz="2200" dirty="0"/>
              <a:t>Files written here are stored on disk first, in a </a:t>
            </a:r>
            <a:r>
              <a:rPr lang="en-US" sz="2200" i="1" dirty="0"/>
              <a:t>tape write</a:t>
            </a:r>
            <a:r>
              <a:rPr lang="en-US" sz="2200" dirty="0"/>
              <a:t> pool,  and marked "precious".</a:t>
            </a:r>
            <a:endParaRPr sz="2200" dirty="0"/>
          </a:p>
          <a:p>
            <a:pPr marL="457200" lvl="0" indent="-368300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 sz="2200" dirty="0"/>
              <a:t>dCache will put a "put" request in its tape write queue.</a:t>
            </a:r>
            <a:endParaRPr sz="2200" dirty="0"/>
          </a:p>
          <a:p>
            <a:pPr marL="457200" lvl="0" indent="-368300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 sz="2200" dirty="0"/>
              <a:t>When ready, dCache will call a script (</a:t>
            </a:r>
            <a:r>
              <a:rPr lang="en-US" sz="2200" dirty="0" err="1"/>
              <a:t>dmfcp.sh</a:t>
            </a:r>
            <a:r>
              <a:rPr lang="en-US" sz="2200" dirty="0"/>
              <a:t>) which will copy the file to our tape system.</a:t>
            </a:r>
            <a:endParaRPr sz="2200" dirty="0"/>
          </a:p>
          <a:p>
            <a:pPr marL="457200" lvl="0" indent="-368300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 sz="2200" dirty="0"/>
              <a:t>When tape checksum is OK, dCache will mark its copy on disk "cached".</a:t>
            </a:r>
            <a:endParaRPr sz="2200" dirty="0"/>
          </a:p>
          <a:p>
            <a:pPr marL="457200" lvl="0" indent="-368300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 sz="2200" dirty="0"/>
              <a:t>Cached files will remain cached on disk until space is full.</a:t>
            </a:r>
            <a:endParaRPr sz="2200" dirty="0"/>
          </a:p>
          <a:p>
            <a:pPr marL="457200" lvl="0" indent="-368300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 sz="2200" dirty="0"/>
              <a:t>Least recently used files are purged first.</a:t>
            </a:r>
            <a:endParaRPr sz="2200" dirty="0"/>
          </a:p>
          <a:p>
            <a:pPr marL="457200" lvl="0" indent="-368300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 sz="2200" dirty="0"/>
              <a:t>Precious files are never purged.</a:t>
            </a:r>
            <a:endParaRPr sz="2200" dirty="0"/>
          </a:p>
          <a:p>
            <a:pPr marL="457200" lvl="0" indent="-368300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 sz="2200" dirty="0"/>
              <a:t>When reading, dCache will serve a cached copy if available</a:t>
            </a:r>
            <a:endParaRPr sz="2200" dirty="0"/>
          </a:p>
          <a:p>
            <a:pPr marL="457200" lvl="0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 sz="2200" dirty="0"/>
              <a:t>If no cached copy available, dCache will queue a stage request. File will be staged in a </a:t>
            </a:r>
            <a:r>
              <a:rPr lang="en-US" sz="2200" i="1" dirty="0"/>
              <a:t>tape read</a:t>
            </a:r>
            <a:r>
              <a:rPr lang="en-US" sz="2200" dirty="0"/>
              <a:t> or </a:t>
            </a:r>
            <a:r>
              <a:rPr lang="en-US" sz="2200" i="1" dirty="0"/>
              <a:t>stage</a:t>
            </a:r>
            <a:r>
              <a:rPr lang="en-US" sz="2200" dirty="0"/>
              <a:t> pool.</a:t>
            </a:r>
            <a:endParaRPr sz="2200" dirty="0"/>
          </a:p>
        </p:txBody>
      </p:sp>
      <p:sp>
        <p:nvSpPr>
          <p:cNvPr id="558" name="Shape 558"/>
          <p:cNvSpPr txBox="1"/>
          <p:nvPr/>
        </p:nvSpPr>
        <p:spPr>
          <a:xfrm>
            <a:off x="6495575" y="6119225"/>
            <a:ext cx="2216100" cy="39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Diagram next page!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Shape 564"/>
          <p:cNvSpPr/>
          <p:nvPr/>
        </p:nvSpPr>
        <p:spPr>
          <a:xfrm>
            <a:off x="6844075" y="3847638"/>
            <a:ext cx="1505400" cy="1505400"/>
          </a:xfrm>
          <a:prstGeom prst="flowChartMagneticTap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tape</a:t>
            </a:r>
            <a:endParaRPr sz="1800"/>
          </a:p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2 replicas</a:t>
            </a:r>
            <a:endParaRPr sz="1600"/>
          </a:p>
        </p:txBody>
      </p:sp>
      <p:sp>
        <p:nvSpPr>
          <p:cNvPr id="565" name="Shape 565"/>
          <p:cNvSpPr/>
          <p:nvPr/>
        </p:nvSpPr>
        <p:spPr>
          <a:xfrm>
            <a:off x="4502325" y="3011763"/>
            <a:ext cx="1379975" cy="1505400"/>
          </a:xfrm>
          <a:prstGeom prst="flowChartMagneticDisk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tape write</a:t>
            </a:r>
            <a:endParaRPr sz="1800"/>
          </a:p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poolgroup</a:t>
            </a:r>
            <a:endParaRPr sz="1800"/>
          </a:p>
        </p:txBody>
      </p:sp>
      <p:sp>
        <p:nvSpPr>
          <p:cNvPr id="566" name="Shape 566"/>
          <p:cNvSpPr/>
          <p:nvPr/>
        </p:nvSpPr>
        <p:spPr>
          <a:xfrm>
            <a:off x="4502325" y="4683513"/>
            <a:ext cx="1379975" cy="1505400"/>
          </a:xfrm>
          <a:prstGeom prst="flowChartMagneticDisk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tape read</a:t>
            </a:r>
            <a:endParaRPr sz="1800"/>
          </a:p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poolgroup</a:t>
            </a:r>
            <a:endParaRPr sz="1800"/>
          </a:p>
        </p:txBody>
      </p:sp>
      <p:sp>
        <p:nvSpPr>
          <p:cNvPr id="567" name="Shape 567"/>
          <p:cNvSpPr txBox="1"/>
          <p:nvPr/>
        </p:nvSpPr>
        <p:spPr>
          <a:xfrm>
            <a:off x="571325" y="4004688"/>
            <a:ext cx="1951500" cy="119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dirty="0"/>
              <a:t>.../tape/…</a:t>
            </a:r>
            <a:endParaRPr sz="2600" dirty="0"/>
          </a:p>
        </p:txBody>
      </p:sp>
      <p:cxnSp>
        <p:nvCxnSpPr>
          <p:cNvPr id="568" name="Shape 568"/>
          <p:cNvCxnSpPr/>
          <p:nvPr/>
        </p:nvCxnSpPr>
        <p:spPr>
          <a:xfrm rot="10800000" flipH="1">
            <a:off x="2648425" y="3652113"/>
            <a:ext cx="1728300" cy="5157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569" name="Shape 569"/>
          <p:cNvCxnSpPr/>
          <p:nvPr/>
        </p:nvCxnSpPr>
        <p:spPr>
          <a:xfrm rot="10800000">
            <a:off x="2648425" y="4885638"/>
            <a:ext cx="1728300" cy="5157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570" name="Shape 570"/>
          <p:cNvCxnSpPr/>
          <p:nvPr/>
        </p:nvCxnSpPr>
        <p:spPr>
          <a:xfrm>
            <a:off x="6077425" y="4056713"/>
            <a:ext cx="627300" cy="1812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571" name="Shape 571"/>
          <p:cNvCxnSpPr/>
          <p:nvPr/>
        </p:nvCxnSpPr>
        <p:spPr>
          <a:xfrm flipH="1">
            <a:off x="6077425" y="5171838"/>
            <a:ext cx="627300" cy="1812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572" name="Shape 572"/>
          <p:cNvCxnSpPr/>
          <p:nvPr/>
        </p:nvCxnSpPr>
        <p:spPr>
          <a:xfrm flipH="1">
            <a:off x="2648425" y="4056713"/>
            <a:ext cx="1728300" cy="5157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573" name="Shape 573"/>
          <p:cNvSpPr/>
          <p:nvPr/>
        </p:nvSpPr>
        <p:spPr>
          <a:xfrm>
            <a:off x="4502325" y="669088"/>
            <a:ext cx="1379975" cy="1505400"/>
          </a:xfrm>
          <a:prstGeom prst="flowChartMagneticDisk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disk write</a:t>
            </a:r>
            <a:endParaRPr sz="18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poolgroup</a:t>
            </a:r>
            <a:endParaRPr sz="1800"/>
          </a:p>
        </p:txBody>
      </p:sp>
      <p:sp>
        <p:nvSpPr>
          <p:cNvPr id="574" name="Shape 574"/>
          <p:cNvSpPr txBox="1"/>
          <p:nvPr/>
        </p:nvSpPr>
        <p:spPr>
          <a:xfrm>
            <a:off x="571325" y="1031488"/>
            <a:ext cx="1951500" cy="7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dirty="0"/>
              <a:t>.../disk/...</a:t>
            </a:r>
            <a:endParaRPr sz="2600" dirty="0"/>
          </a:p>
        </p:txBody>
      </p:sp>
      <p:cxnSp>
        <p:nvCxnSpPr>
          <p:cNvPr id="575" name="Shape 575"/>
          <p:cNvCxnSpPr/>
          <p:nvPr/>
        </p:nvCxnSpPr>
        <p:spPr>
          <a:xfrm rot="10800000" flipH="1">
            <a:off x="2530025" y="1157363"/>
            <a:ext cx="1777200" cy="279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576" name="Shape 576"/>
          <p:cNvCxnSpPr/>
          <p:nvPr/>
        </p:nvCxnSpPr>
        <p:spPr>
          <a:xfrm flipH="1">
            <a:off x="2574875" y="1547688"/>
            <a:ext cx="1687500" cy="135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577" name="Shape 577"/>
          <p:cNvSpPr txBox="1"/>
          <p:nvPr/>
        </p:nvSpPr>
        <p:spPr>
          <a:xfrm>
            <a:off x="6202875" y="5520288"/>
            <a:ext cx="933900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staging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Shape 604"/>
          <p:cNvSpPr txBox="1">
            <a:spLocks noGrp="1"/>
          </p:cNvSpPr>
          <p:nvPr>
            <p:ph type="body" idx="1"/>
          </p:nvPr>
        </p:nvSpPr>
        <p:spPr>
          <a:xfrm>
            <a:off x="287338" y="288000"/>
            <a:ext cx="8569200" cy="627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4000" dirty="0"/>
              <a:t>Future plans</a:t>
            </a:r>
            <a:endParaRPr sz="4000" dirty="0"/>
          </a:p>
          <a:p>
            <a:pPr marL="457200" lvl="0" indent="-368300" rtl="0">
              <a:spcBef>
                <a:spcPts val="600"/>
              </a:spcBef>
              <a:spcAft>
                <a:spcPts val="0"/>
              </a:spcAft>
              <a:buSzPts val="2200"/>
              <a:buChar char="●"/>
            </a:pPr>
            <a:r>
              <a:rPr lang="en-US" sz="2200" dirty="0"/>
              <a:t>dCache 4</a:t>
            </a:r>
            <a:endParaRPr sz="2200" dirty="0"/>
          </a:p>
          <a:p>
            <a:pPr lvl="1" indent="-368300">
              <a:buSzPts val="2200"/>
              <a:buChar char="○"/>
            </a:pPr>
            <a:r>
              <a:rPr lang="en-US" sz="2200" dirty="0" err="1"/>
              <a:t>dCache</a:t>
            </a:r>
            <a:r>
              <a:rPr lang="en-US" sz="2200" dirty="0"/>
              <a:t> View portal: easy staging and sharing</a:t>
            </a:r>
            <a:endParaRPr sz="2200" dirty="0"/>
          </a:p>
          <a:p>
            <a:pPr marL="914400" lvl="1" indent="-368300" rtl="0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-US" sz="2200" dirty="0"/>
              <a:t>REST API</a:t>
            </a:r>
            <a:endParaRPr sz="2200" dirty="0"/>
          </a:p>
          <a:p>
            <a:pPr marL="914400" lvl="1" indent="-368300" rtl="0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-US" sz="2200" dirty="0"/>
              <a:t>NFS improvements</a:t>
            </a:r>
          </a:p>
          <a:p>
            <a:pPr marL="914400" lvl="1" indent="-368300" rtl="0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-US" sz="2200" dirty="0"/>
              <a:t>MD5 checksums beside Adler32</a:t>
            </a:r>
            <a:endParaRPr sz="2200" dirty="0"/>
          </a:p>
          <a:p>
            <a:pPr marL="457200" lvl="0" indent="-368300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 sz="2200" dirty="0"/>
              <a:t>dCache 5</a:t>
            </a:r>
          </a:p>
          <a:p>
            <a:pPr lvl="1" indent="-368300">
              <a:buSzPts val="2200"/>
              <a:buFont typeface="Courier New" panose="02070309020205020404" pitchFamily="49" charset="0"/>
              <a:buChar char="o"/>
            </a:pPr>
            <a:r>
              <a:rPr lang="en-US" sz="2200" dirty="0"/>
              <a:t>Mutable files</a:t>
            </a:r>
          </a:p>
          <a:p>
            <a:pPr lvl="1" indent="-368300">
              <a:buSzPts val="2200"/>
              <a:buFont typeface="Courier New" panose="02070309020205020404" pitchFamily="49" charset="0"/>
              <a:buChar char="o"/>
            </a:pPr>
            <a:r>
              <a:rPr lang="en-US" sz="2200" dirty="0"/>
              <a:t>SciTokens</a:t>
            </a:r>
          </a:p>
          <a:p>
            <a:pPr marL="457200" lvl="0" indent="-368300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 sz="2200" dirty="0"/>
              <a:t>High availability in dCache</a:t>
            </a:r>
            <a:endParaRPr sz="2200" dirty="0"/>
          </a:p>
          <a:p>
            <a:pPr marL="457200" lvl="0" indent="-368300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 sz="2200" dirty="0"/>
              <a:t>Better redundancy with CEPH</a:t>
            </a:r>
            <a:endParaRPr sz="2200" dirty="0"/>
          </a:p>
          <a:p>
            <a:pPr marL="457200" lvl="0" indent="-368300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 sz="2200" dirty="0"/>
              <a:t>More doors</a:t>
            </a:r>
          </a:p>
          <a:p>
            <a:pPr marL="457200" lvl="0" indent="-368300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 sz="2200" dirty="0"/>
              <a:t>Better network redundancy</a:t>
            </a:r>
            <a:endParaRPr sz="2200" dirty="0"/>
          </a:p>
          <a:p>
            <a:pPr marL="457200" lvl="0" indent="-368300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 sz="2200" dirty="0"/>
              <a:t>Multiple SRM doors</a:t>
            </a:r>
          </a:p>
          <a:p>
            <a:pPr marL="457200" lvl="0" indent="-368300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 sz="2200" dirty="0"/>
              <a:t>Gradually moving to </a:t>
            </a:r>
            <a:r>
              <a:rPr lang="en-US" sz="2200" dirty="0" err="1"/>
              <a:t>grid.</a:t>
            </a:r>
            <a:r>
              <a:rPr lang="en-US" sz="2200" b="1" dirty="0" err="1">
                <a:solidFill>
                  <a:schemeClr val="accent2"/>
                </a:solidFill>
              </a:rPr>
              <a:t>surf</a:t>
            </a:r>
            <a:r>
              <a:rPr lang="en-US" sz="2200" dirty="0" err="1"/>
              <a:t>sara.nl</a:t>
            </a:r>
            <a:endParaRPr sz="2200" dirty="0"/>
          </a:p>
          <a:p>
            <a:pPr marL="914400" lvl="1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-US" sz="1800" dirty="0" err="1"/>
              <a:t>srm.grid.sara.nl</a:t>
            </a:r>
            <a:r>
              <a:rPr lang="en-US" sz="1800" dirty="0"/>
              <a:t> still hardcoded </a:t>
            </a:r>
            <a:br>
              <a:rPr lang="en-US" sz="1800" dirty="0"/>
            </a:br>
            <a:r>
              <a:rPr lang="en-US" sz="1800" dirty="0"/>
              <a:t>everywhere: will maintain it</a:t>
            </a:r>
            <a:endParaRPr sz="1800" dirty="0"/>
          </a:p>
        </p:txBody>
      </p:sp>
      <p:pic>
        <p:nvPicPr>
          <p:cNvPr id="605" name="Shape 605" descr="MicroSD 64PB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06450" y="3942775"/>
            <a:ext cx="2624824" cy="2624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377C6-805B-2F49-A59F-DD512921A3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>
                <a:solidFill>
                  <a:schemeClr val="lt1"/>
                </a:solidFill>
              </a:rPr>
              <a:t> Grid service components</a:t>
            </a:r>
            <a:endParaRPr lang="en-US" sz="32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31F317-B6E7-ED43-AA99-47B81D2879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/>
              <a:t>Compute: Gina @</a:t>
            </a:r>
            <a:r>
              <a:rPr lang="en-US" sz="1800" dirty="0" err="1"/>
              <a:t>SURFsara</a:t>
            </a:r>
            <a:r>
              <a:rPr lang="en-US" sz="1800" dirty="0"/>
              <a:t> (6500 cores, 8GB RAM/core), </a:t>
            </a:r>
            <a:r>
              <a:rPr lang="en-US" sz="1800" dirty="0" err="1"/>
              <a:t>Nikhef</a:t>
            </a:r>
            <a:r>
              <a:rPr lang="en-US" sz="1800" dirty="0"/>
              <a:t> (4500 cores) or international clusters</a:t>
            </a:r>
          </a:p>
          <a:p>
            <a:r>
              <a:rPr lang="en-US" sz="1800" dirty="0"/>
              <a:t>Storage: </a:t>
            </a:r>
            <a:r>
              <a:rPr lang="en-US" sz="1800" dirty="0" err="1"/>
              <a:t>dCache</a:t>
            </a:r>
            <a:r>
              <a:rPr lang="en-US" sz="1800" dirty="0"/>
              <a:t>, local (SSD), ..</a:t>
            </a:r>
          </a:p>
          <a:p>
            <a:r>
              <a:rPr lang="en-US" sz="1800" dirty="0"/>
              <a:t>High bandwidth network: internal, GEANT, ..</a:t>
            </a:r>
          </a:p>
          <a:p>
            <a:r>
              <a:rPr lang="en-US" sz="1800" dirty="0"/>
              <a:t>Pilot Job Framework: </a:t>
            </a:r>
            <a:r>
              <a:rPr lang="en-US" sz="1800" dirty="0" err="1"/>
              <a:t>PiCaS</a:t>
            </a:r>
            <a:r>
              <a:rPr lang="en-US" sz="1800" dirty="0"/>
              <a:t>, Dirac, </a:t>
            </a:r>
            <a:r>
              <a:rPr lang="en-US" sz="1800" dirty="0" err="1"/>
              <a:t>Rucio</a:t>
            </a:r>
            <a:r>
              <a:rPr lang="en-US" sz="1800" dirty="0"/>
              <a:t>, </a:t>
            </a:r>
            <a:r>
              <a:rPr lang="en-US" sz="1800" dirty="0" err="1"/>
              <a:t>PanDA</a:t>
            </a:r>
            <a:r>
              <a:rPr lang="en-US" sz="1800" dirty="0"/>
              <a:t>, ..</a:t>
            </a:r>
          </a:p>
          <a:p>
            <a:r>
              <a:rPr lang="en-US" sz="1800" dirty="0"/>
              <a:t>Workflows: Airflow, CWL, ..</a:t>
            </a:r>
          </a:p>
          <a:p>
            <a:r>
              <a:rPr lang="en-US" sz="1800" dirty="0"/>
              <a:t>Grid-stack: </a:t>
            </a:r>
          </a:p>
          <a:p>
            <a:pPr lvl="1"/>
            <a:r>
              <a:rPr lang="en-US" sz="1800" dirty="0"/>
              <a:t>UI: generic, dedicated</a:t>
            </a:r>
          </a:p>
          <a:p>
            <a:pPr lvl="1"/>
            <a:r>
              <a:rPr lang="en-US" sz="1800" dirty="0"/>
              <a:t>WMS: </a:t>
            </a:r>
            <a:r>
              <a:rPr lang="en-US" sz="1800" dirty="0" err="1"/>
              <a:t>gLite</a:t>
            </a:r>
            <a:r>
              <a:rPr lang="en-US" sz="1800" dirty="0"/>
              <a:t>, Dirac, ..</a:t>
            </a:r>
          </a:p>
          <a:p>
            <a:pPr lvl="1"/>
            <a:r>
              <a:rPr lang="en-US" sz="1800" dirty="0"/>
              <a:t>VOMS: VO or VO groups for </a:t>
            </a:r>
            <a:r>
              <a:rPr lang="en-US" sz="1800" dirty="0" err="1"/>
              <a:t>authorisation</a:t>
            </a:r>
            <a:endParaRPr lang="en-US" sz="1800" dirty="0"/>
          </a:p>
          <a:p>
            <a:pPr lvl="1"/>
            <a:r>
              <a:rPr lang="en-US" sz="1800" dirty="0" err="1"/>
              <a:t>Creamce</a:t>
            </a:r>
            <a:r>
              <a:rPr lang="en-US" sz="1800" dirty="0"/>
              <a:t>: Torque, </a:t>
            </a:r>
            <a:r>
              <a:rPr lang="en-US" sz="1800" dirty="0" err="1"/>
              <a:t>Slurm</a:t>
            </a:r>
            <a:r>
              <a:rPr lang="en-US" sz="1800" dirty="0"/>
              <a:t>, ..</a:t>
            </a:r>
          </a:p>
          <a:p>
            <a:r>
              <a:rPr lang="en-US" sz="1800" dirty="0"/>
              <a:t>Authentication: X509, </a:t>
            </a:r>
            <a:r>
              <a:rPr lang="en-US" sz="1800" dirty="0" err="1"/>
              <a:t>RCauth</a:t>
            </a:r>
            <a:r>
              <a:rPr lang="en-US" sz="1800" dirty="0"/>
              <a:t>, (username/password)</a:t>
            </a:r>
          </a:p>
          <a:p>
            <a:r>
              <a:rPr lang="en-US" sz="1800" dirty="0"/>
              <a:t>Software: CVMFS, Singularity, tar with job, ..</a:t>
            </a:r>
          </a:p>
        </p:txBody>
      </p:sp>
    </p:spTree>
    <p:extLst>
      <p:ext uri="{BB962C8B-B14F-4D97-AF65-F5344CB8AC3E}">
        <p14:creationId xmlns:p14="http://schemas.microsoft.com/office/powerpoint/2010/main" val="33802113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3283E-585D-EF41-A7B3-1AF07AE74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>
                <a:solidFill>
                  <a:schemeClr val="lt1"/>
                </a:solidFill>
              </a:rPr>
              <a:t> </a:t>
            </a:r>
            <a:r>
              <a:rPr lang="en-US" sz="3200" b="1" dirty="0" err="1">
                <a:solidFill>
                  <a:schemeClr val="lt1"/>
                </a:solidFill>
              </a:rPr>
              <a:t>Tropomi</a:t>
            </a:r>
            <a:r>
              <a:rPr lang="en-US" sz="3200" b="1" dirty="0">
                <a:solidFill>
                  <a:schemeClr val="lt1"/>
                </a:solidFill>
              </a:rPr>
              <a:t> Grid implementation</a:t>
            </a:r>
            <a:endParaRPr lang="en-US" sz="32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1BB29C-7F27-3047-B346-0613B06BE3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7338" y="1584325"/>
            <a:ext cx="6017210" cy="4408488"/>
          </a:xfrm>
        </p:spPr>
        <p:txBody>
          <a:bodyPr/>
          <a:lstStyle/>
          <a:p>
            <a:pPr marL="13970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1B6996-BC49-A342-921B-080FD3C366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673" y="1440068"/>
            <a:ext cx="5856936" cy="472248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4930936-AD00-E641-BBE0-BA96EA5A87A3}"/>
              </a:ext>
            </a:extLst>
          </p:cNvPr>
          <p:cNvSpPr/>
          <p:nvPr/>
        </p:nvSpPr>
        <p:spPr>
          <a:xfrm>
            <a:off x="4836694" y="5438815"/>
            <a:ext cx="4163305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b="1" dirty="0">
                <a:solidFill>
                  <a:schemeClr val="tx2">
                    <a:lumMod val="50000"/>
                  </a:schemeClr>
                </a:solidFill>
              </a:rPr>
              <a:t>Storage:</a:t>
            </a:r>
          </a:p>
          <a:p>
            <a:r>
              <a:rPr lang="en-US" sz="900" b="1" dirty="0">
                <a:solidFill>
                  <a:schemeClr val="tx2">
                    <a:lumMod val="50000"/>
                  </a:schemeClr>
                </a:solidFill>
              </a:rPr>
              <a:t>E-infra grant:    70TiB tape - 15TiB </a:t>
            </a:r>
            <a:r>
              <a:rPr lang="en-US" sz="900" b="1" dirty="0" err="1">
                <a:solidFill>
                  <a:schemeClr val="tx2">
                    <a:lumMod val="50000"/>
                  </a:schemeClr>
                </a:solidFill>
              </a:rPr>
              <a:t>writetapepool</a:t>
            </a:r>
            <a:r>
              <a:rPr lang="en-US" sz="900" b="1" dirty="0">
                <a:solidFill>
                  <a:schemeClr val="tx2">
                    <a:lumMod val="50000"/>
                  </a:schemeClr>
                </a:solidFill>
              </a:rPr>
              <a:t> -   5TiB </a:t>
            </a:r>
            <a:r>
              <a:rPr lang="en-US" sz="900" b="1" dirty="0" err="1">
                <a:solidFill>
                  <a:schemeClr val="tx2">
                    <a:lumMod val="50000"/>
                  </a:schemeClr>
                </a:solidFill>
              </a:rPr>
              <a:t>readtapepool</a:t>
            </a:r>
            <a:endParaRPr lang="en-US" sz="900" b="1" dirty="0">
              <a:solidFill>
                <a:schemeClr val="tx2">
                  <a:lumMod val="50000"/>
                </a:schemeClr>
              </a:solidFill>
            </a:endParaRPr>
          </a:p>
          <a:p>
            <a:r>
              <a:rPr lang="en-US" sz="900" b="1" dirty="0">
                <a:solidFill>
                  <a:schemeClr val="tx2">
                    <a:lumMod val="50000"/>
                  </a:schemeClr>
                </a:solidFill>
              </a:rPr>
              <a:t>Current </a:t>
            </a:r>
            <a:r>
              <a:rPr lang="en-US" sz="900" b="1" dirty="0" err="1">
                <a:solidFill>
                  <a:schemeClr val="tx2">
                    <a:lumMod val="50000"/>
                  </a:schemeClr>
                </a:solidFill>
              </a:rPr>
              <a:t>alloc</a:t>
            </a:r>
            <a:r>
              <a:rPr lang="en-US" sz="900" b="1" dirty="0">
                <a:solidFill>
                  <a:schemeClr val="tx2">
                    <a:lumMod val="50000"/>
                  </a:schemeClr>
                </a:solidFill>
              </a:rPr>
              <a:t>: 155TiB tape - 15TiB </a:t>
            </a:r>
            <a:r>
              <a:rPr lang="en-US" sz="900" b="1" dirty="0" err="1">
                <a:solidFill>
                  <a:schemeClr val="tx2">
                    <a:lumMod val="50000"/>
                  </a:schemeClr>
                </a:solidFill>
              </a:rPr>
              <a:t>writetapepool</a:t>
            </a:r>
            <a:r>
              <a:rPr lang="en-US" sz="900" b="1" dirty="0">
                <a:solidFill>
                  <a:schemeClr val="tx2">
                    <a:lumMod val="50000"/>
                  </a:schemeClr>
                </a:solidFill>
              </a:rPr>
              <a:t> - 95TiB </a:t>
            </a:r>
            <a:r>
              <a:rPr lang="en-US" sz="900" b="1" dirty="0" err="1">
                <a:solidFill>
                  <a:schemeClr val="tx2">
                    <a:lumMod val="50000"/>
                  </a:schemeClr>
                </a:solidFill>
              </a:rPr>
              <a:t>readtapepool</a:t>
            </a:r>
            <a:endParaRPr lang="en-US" sz="900" b="1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42590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B31DC-061F-E846-9F12-533985DEB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>
                <a:solidFill>
                  <a:schemeClr val="lt1"/>
                </a:solidFill>
              </a:rPr>
              <a:t>Grid storage</a:t>
            </a:r>
            <a:endParaRPr lang="en-US" sz="32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38CC26-1848-734B-9B45-676D3595F9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FFC000"/>
                </a:solidFill>
              </a:rPr>
              <a:t>49PB</a:t>
            </a:r>
            <a:r>
              <a:rPr lang="en-US" dirty="0"/>
              <a:t> of data on disk and tape</a:t>
            </a:r>
          </a:p>
          <a:p>
            <a:r>
              <a:rPr lang="en-US" dirty="0"/>
              <a:t>Statistics last year: </a:t>
            </a:r>
          </a:p>
          <a:p>
            <a:pPr lvl="1"/>
            <a:r>
              <a:rPr lang="en-US" dirty="0"/>
              <a:t>117PB read, 22PB written</a:t>
            </a:r>
          </a:p>
          <a:p>
            <a:pPr lvl="1"/>
            <a:r>
              <a:rPr lang="en-US" dirty="0"/>
              <a:t>7PB stored to tape, 8PB restored from tape</a:t>
            </a:r>
          </a:p>
          <a:p>
            <a:pPr lvl="1"/>
            <a:r>
              <a:rPr lang="en-US" dirty="0"/>
              <a:t>On average 350TB is read every day, peak 1.3PB 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4784E5-DD20-0C46-839C-B9C4BA4CB1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980" y="3047619"/>
            <a:ext cx="4756154" cy="294519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8643625-53FA-5743-84D9-BD511E40D840}"/>
              </a:ext>
            </a:extLst>
          </p:cNvPr>
          <p:cNvSpPr/>
          <p:nvPr/>
        </p:nvSpPr>
        <p:spPr>
          <a:xfrm>
            <a:off x="5791082" y="3996996"/>
            <a:ext cx="278330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87350" lvl="0" indent="-285750">
              <a:spcBef>
                <a:spcPts val="600"/>
              </a:spcBef>
              <a:buSzPts val="2000"/>
              <a:buFont typeface="Arial" panose="020B0604020202020204" pitchFamily="34" charset="0"/>
              <a:buChar char="•"/>
            </a:pPr>
            <a:r>
              <a:rPr lang="en-US" dirty="0"/>
              <a:t>500 years of HD video</a:t>
            </a:r>
          </a:p>
          <a:p>
            <a:pPr marL="387350" lvl="0" indent="-285750">
              <a:buSzPts val="2000"/>
              <a:buFont typeface="Arial" panose="020B0604020202020204" pitchFamily="34" charset="0"/>
              <a:buChar char="•"/>
            </a:pPr>
            <a:r>
              <a:rPr lang="en-US" dirty="0"/>
              <a:t>600 km of stacked </a:t>
            </a:r>
            <a:r>
              <a:rPr lang="en-US" dirty="0" err="1"/>
              <a:t>cdroms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96532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Shape 459"/>
          <p:cNvSpPr txBox="1">
            <a:spLocks noGrp="1"/>
          </p:cNvSpPr>
          <p:nvPr>
            <p:ph type="body" idx="1"/>
          </p:nvPr>
        </p:nvSpPr>
        <p:spPr>
          <a:xfrm>
            <a:off x="369500" y="288000"/>
            <a:ext cx="8487300" cy="627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700"/>
              <a:t>CERN, WLCG (World wide Large hadron collider Computing Grid)</a:t>
            </a:r>
            <a:endParaRPr sz="2700"/>
          </a:p>
        </p:txBody>
      </p:sp>
      <p:pic>
        <p:nvPicPr>
          <p:cNvPr id="460" name="Shape 4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4450" y="1652475"/>
            <a:ext cx="6951949" cy="464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Shape 466"/>
          <p:cNvSpPr txBox="1">
            <a:spLocks noGrp="1"/>
          </p:cNvSpPr>
          <p:nvPr>
            <p:ph type="body" idx="1"/>
          </p:nvPr>
        </p:nvSpPr>
        <p:spPr>
          <a:xfrm>
            <a:off x="375775" y="288000"/>
            <a:ext cx="8481000" cy="627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700" dirty="0">
                <a:solidFill>
                  <a:schemeClr val="dk1"/>
                </a:solidFill>
              </a:rPr>
              <a:t>LOFAR (radio astronomy) Long Term Archive</a:t>
            </a:r>
            <a:endParaRPr sz="2700" dirty="0">
              <a:solidFill>
                <a:schemeClr val="dk1"/>
              </a:solidFill>
            </a:endParaRPr>
          </a:p>
        </p:txBody>
      </p:sp>
      <p:pic>
        <p:nvPicPr>
          <p:cNvPr id="467" name="Shape 4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5776" y="4413028"/>
            <a:ext cx="5120025" cy="207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8" name="Shape 4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56775" y="1007800"/>
            <a:ext cx="5444652" cy="3251475"/>
          </a:xfrm>
          <a:prstGeom prst="rect">
            <a:avLst/>
          </a:prstGeom>
          <a:noFill/>
          <a:ln>
            <a:noFill/>
          </a:ln>
        </p:spPr>
      </p:pic>
      <p:sp>
        <p:nvSpPr>
          <p:cNvPr id="469" name="Shape 469"/>
          <p:cNvSpPr txBox="1"/>
          <p:nvPr/>
        </p:nvSpPr>
        <p:spPr>
          <a:xfrm>
            <a:off x="5761972" y="4684734"/>
            <a:ext cx="3231715" cy="1412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23 petabyte at </a:t>
            </a:r>
            <a:r>
              <a:rPr lang="en-US" sz="2000" dirty="0" err="1"/>
              <a:t>SURFsara</a:t>
            </a:r>
            <a:r>
              <a:rPr lang="en-US" sz="2000" dirty="0"/>
              <a:t>,</a:t>
            </a:r>
            <a:br>
              <a:rPr lang="en-US" sz="2000" dirty="0"/>
            </a:br>
            <a:r>
              <a:rPr lang="en-US" sz="2000" dirty="0"/>
              <a:t>10 petabyte at other sites.</a:t>
            </a:r>
            <a:br>
              <a:rPr lang="en-US" sz="2000" dirty="0"/>
            </a:br>
            <a:r>
              <a:rPr lang="en-US" sz="2000" dirty="0"/>
              <a:t>Largest astronomy archive in the world</a:t>
            </a:r>
            <a:endParaRPr sz="20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5" name="Shape 4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5750" y="750775"/>
            <a:ext cx="7122825" cy="4058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6" name="Shape 4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97150" y="3916800"/>
            <a:ext cx="4084625" cy="2132725"/>
          </a:xfrm>
          <a:prstGeom prst="rect">
            <a:avLst/>
          </a:prstGeom>
          <a:noFill/>
          <a:ln>
            <a:noFill/>
          </a:ln>
        </p:spPr>
      </p:pic>
      <p:sp>
        <p:nvSpPr>
          <p:cNvPr id="477" name="Shape 477"/>
          <p:cNvSpPr txBox="1">
            <a:spLocks noGrp="1"/>
          </p:cNvSpPr>
          <p:nvPr>
            <p:ph type="body" idx="1"/>
          </p:nvPr>
        </p:nvSpPr>
        <p:spPr>
          <a:xfrm>
            <a:off x="287350" y="288000"/>
            <a:ext cx="8569200" cy="36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44000" lvl="0" indent="46499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3000"/>
              <a:t>Tropomi</a:t>
            </a:r>
            <a:endParaRPr sz="3000"/>
          </a:p>
          <a:p>
            <a:pPr marL="144000" lvl="0" indent="46499">
              <a:spcBef>
                <a:spcPts val="600"/>
              </a:spcBef>
              <a:spcAft>
                <a:spcPts val="0"/>
              </a:spcAft>
              <a:buNone/>
            </a:pPr>
            <a:endParaRPr sz="3000"/>
          </a:p>
          <a:p>
            <a:pPr marL="144000" lvl="0" indent="46499">
              <a:spcBef>
                <a:spcPts val="600"/>
              </a:spcBef>
              <a:spcAft>
                <a:spcPts val="0"/>
              </a:spcAft>
              <a:buNone/>
            </a:pPr>
            <a:endParaRPr sz="3000"/>
          </a:p>
          <a:p>
            <a:pPr marL="144000" lvl="0" indent="46499">
              <a:spcBef>
                <a:spcPts val="600"/>
              </a:spcBef>
              <a:spcAft>
                <a:spcPts val="0"/>
              </a:spcAft>
              <a:buNone/>
            </a:pPr>
            <a:endParaRPr sz="3000"/>
          </a:p>
          <a:p>
            <a:pPr marL="144000" lvl="0" indent="46499">
              <a:spcBef>
                <a:spcPts val="600"/>
              </a:spcBef>
              <a:spcAft>
                <a:spcPts val="0"/>
              </a:spcAft>
              <a:buNone/>
            </a:pPr>
            <a:endParaRPr sz="3000"/>
          </a:p>
          <a:p>
            <a:pPr marL="144000" lvl="0" indent="0">
              <a:spcBef>
                <a:spcPts val="600"/>
              </a:spcBef>
              <a:spcAft>
                <a:spcPts val="0"/>
              </a:spcAft>
              <a:buNone/>
            </a:pPr>
            <a:endParaRPr sz="3000"/>
          </a:p>
          <a:p>
            <a:pPr marL="144000" lvl="0" indent="46499">
              <a:spcBef>
                <a:spcPts val="600"/>
              </a:spcBef>
              <a:spcAft>
                <a:spcPts val="0"/>
              </a:spcAft>
              <a:buNone/>
            </a:pPr>
            <a:endParaRPr sz="3000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sz="3000"/>
          </a:p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endParaRPr sz="3000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Shape 483"/>
          <p:cNvSpPr txBox="1">
            <a:spLocks noGrp="1"/>
          </p:cNvSpPr>
          <p:nvPr>
            <p:ph type="body" idx="1"/>
          </p:nvPr>
        </p:nvSpPr>
        <p:spPr>
          <a:xfrm>
            <a:off x="287338" y="288000"/>
            <a:ext cx="8569200" cy="627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44000" lvl="0" indent="46499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800"/>
              <a:t>ALS Project MinE</a:t>
            </a:r>
            <a:endParaRPr sz="2800"/>
          </a:p>
        </p:txBody>
      </p:sp>
      <p:pic>
        <p:nvPicPr>
          <p:cNvPr id="484" name="Shape 4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37825" y="366288"/>
            <a:ext cx="2857500" cy="143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5" name="Shape 4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5275" y="3400185"/>
            <a:ext cx="2771376" cy="150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6" name="Shape 48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10820" y="2021562"/>
            <a:ext cx="5081375" cy="3983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188BF6-8624-FC41-B16A-B8C1577DF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>
                <a:solidFill>
                  <a:schemeClr val="lt1"/>
                </a:solidFill>
              </a:rPr>
              <a:t> What is </a:t>
            </a:r>
            <a:r>
              <a:rPr lang="en-US" sz="3200" b="1" dirty="0" err="1">
                <a:solidFill>
                  <a:schemeClr val="lt1"/>
                </a:solidFill>
              </a:rPr>
              <a:t>dCache</a:t>
            </a:r>
            <a:r>
              <a:rPr lang="en-US" sz="3200" b="1" dirty="0">
                <a:solidFill>
                  <a:schemeClr val="lt1"/>
                </a:solidFill>
              </a:rPr>
              <a:t>?</a:t>
            </a:r>
            <a:endParaRPr lang="en-US" sz="32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2E8600-B639-E24E-8C62-E2E3ECCD1E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/>
              <a:t>Distributed storage software</a:t>
            </a:r>
          </a:p>
          <a:p>
            <a:r>
              <a:rPr lang="en-US" sz="2000" dirty="0" err="1"/>
              <a:t>Seemless</a:t>
            </a:r>
            <a:r>
              <a:rPr lang="en-US" sz="2000" dirty="0"/>
              <a:t> integration with tape archives</a:t>
            </a:r>
          </a:p>
          <a:p>
            <a:r>
              <a:rPr lang="en-US" sz="2000" dirty="0"/>
              <a:t>Data is immutable (no updating or appending </a:t>
            </a:r>
            <a:r>
              <a:rPr lang="en-US" sz="2000" i="1" dirty="0"/>
              <a:t>yet</a:t>
            </a:r>
            <a:r>
              <a:rPr lang="en-US" sz="2000" dirty="0"/>
              <a:t>)</a:t>
            </a:r>
          </a:p>
          <a:p>
            <a:r>
              <a:rPr lang="en-US" sz="2000" dirty="0"/>
              <a:t>Java coded, open source </a:t>
            </a:r>
            <a:r>
              <a:rPr lang="en-US" sz="2000" u="sng" dirty="0">
                <a:solidFill>
                  <a:schemeClr val="hlink"/>
                </a:solidFill>
                <a:hlinkClick r:id="rId2"/>
              </a:rPr>
              <a:t>https://github.com/dCache</a:t>
            </a:r>
            <a:endParaRPr lang="en-US" sz="2000" dirty="0"/>
          </a:p>
          <a:p>
            <a:r>
              <a:rPr lang="en-US" sz="2000" dirty="0"/>
              <a:t>Protocols: SRM, </a:t>
            </a:r>
            <a:r>
              <a:rPr lang="en-US" sz="2000" dirty="0" err="1"/>
              <a:t>GridFTP</a:t>
            </a:r>
            <a:r>
              <a:rPr lang="en-US" sz="2000" dirty="0"/>
              <a:t>, WebDAV, NFS, </a:t>
            </a:r>
            <a:r>
              <a:rPr lang="en-US" sz="2000" dirty="0" err="1"/>
              <a:t>GSIdCap</a:t>
            </a:r>
            <a:r>
              <a:rPr lang="en-US" sz="2000" dirty="0"/>
              <a:t>, </a:t>
            </a:r>
            <a:r>
              <a:rPr lang="en-US" sz="2000" dirty="0" err="1"/>
              <a:t>Xroot</a:t>
            </a:r>
            <a:endParaRPr lang="en-US" sz="2000" dirty="0"/>
          </a:p>
          <a:p>
            <a:r>
              <a:rPr lang="en-US" sz="2000" dirty="0"/>
              <a:t>Pools configuration</a:t>
            </a:r>
          </a:p>
          <a:p>
            <a:pPr lvl="1"/>
            <a:r>
              <a:rPr lang="en-US" sz="2000" dirty="0"/>
              <a:t>T0D1 = disk only - one copy on disk only</a:t>
            </a:r>
          </a:p>
          <a:p>
            <a:pPr lvl="1"/>
            <a:r>
              <a:rPr lang="en-US" sz="2000" dirty="0"/>
              <a:t>T2D1 = disk &amp; tape - two copies on tape and one on disk at the same time</a:t>
            </a:r>
          </a:p>
          <a:p>
            <a:pPr lvl="1"/>
            <a:r>
              <a:rPr lang="en-US" sz="2000" dirty="0"/>
              <a:t>T2D0 (or T1D0) = tape only, only two copies on tape and possibly a cached copy on disk</a:t>
            </a:r>
          </a:p>
        </p:txBody>
      </p:sp>
      <p:pic>
        <p:nvPicPr>
          <p:cNvPr id="4" name="Shape 493">
            <a:extLst>
              <a:ext uri="{FF2B5EF4-FFF2-40B4-BE49-F238E27FC236}">
                <a16:creationId xmlns:a16="http://schemas.microsoft.com/office/drawing/2014/main" id="{B3BC32EC-28F4-BC4E-9705-3FF617E0D2F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83114" y="1584325"/>
            <a:ext cx="1351829" cy="138006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7624728"/>
      </p:ext>
    </p:extLst>
  </p:cSld>
  <p:clrMapOvr>
    <a:masterClrMapping/>
  </p:clrMapOvr>
</p:sld>
</file>

<file path=ppt/theme/theme1.xml><?xml version="1.0" encoding="utf-8"?>
<a:theme xmlns:a="http://schemas.openxmlformats.org/drawingml/2006/main" name="Sjabloon SurfSara_v7">
  <a:themeElements>
    <a:clrScheme name="Surfsara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008741"/>
      </a:accent1>
      <a:accent2>
        <a:srgbClr val="0F9152"/>
      </a:accent2>
      <a:accent3>
        <a:srgbClr val="67A979"/>
      </a:accent3>
      <a:accent4>
        <a:srgbClr val="9FC5A4"/>
      </a:accent4>
      <a:accent5>
        <a:srgbClr val="D1E2D2"/>
      </a:accent5>
      <a:accent6>
        <a:srgbClr val="6D6E71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965</TotalTime>
  <Words>843</Words>
  <Application>Microsoft Macintosh PowerPoint</Application>
  <PresentationFormat>On-screen Show (4:3)</PresentationFormat>
  <Paragraphs>263</Paragraphs>
  <Slides>19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Courier New</vt:lpstr>
      <vt:lpstr>Verdana</vt:lpstr>
      <vt:lpstr>Sjabloon SurfSara_v7</vt:lpstr>
      <vt:lpstr>dCache storage for Tropomi</vt:lpstr>
      <vt:lpstr> Grid service components</vt:lpstr>
      <vt:lpstr> Tropomi Grid implementation</vt:lpstr>
      <vt:lpstr>Grid storage</vt:lpstr>
      <vt:lpstr>PowerPoint Presentation</vt:lpstr>
      <vt:lpstr>PowerPoint Presentation</vt:lpstr>
      <vt:lpstr>PowerPoint Presentation</vt:lpstr>
      <vt:lpstr>PowerPoint Presentation</vt:lpstr>
      <vt:lpstr> What is dCache?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dCache storage for Project MinE</dc:title>
  <cp:lastModifiedBy>Natalie</cp:lastModifiedBy>
  <cp:revision>26</cp:revision>
  <dcterms:modified xsi:type="dcterms:W3CDTF">2018-12-19T14:25:55Z</dcterms:modified>
</cp:coreProperties>
</file>